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heme/themeOverride1.xml" ContentType="application/vnd.openxmlformats-officedocument.themeOverr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79" r:id="rId2"/>
    <p:sldId id="299" r:id="rId3"/>
    <p:sldId id="302" r:id="rId4"/>
    <p:sldId id="301" r:id="rId5"/>
    <p:sldId id="275" r:id="rId6"/>
    <p:sldId id="281" r:id="rId7"/>
    <p:sldId id="305" r:id="rId8"/>
    <p:sldId id="306" r:id="rId9"/>
    <p:sldId id="289" r:id="rId10"/>
    <p:sldId id="308" r:id="rId11"/>
    <p:sldId id="285" r:id="rId12"/>
    <p:sldId id="286" r:id="rId13"/>
    <p:sldId id="300" r:id="rId14"/>
    <p:sldId id="280" r:id="rId15"/>
    <p:sldId id="303" r:id="rId16"/>
    <p:sldId id="304" r:id="rId17"/>
    <p:sldId id="274" r:id="rId18"/>
    <p:sldId id="288" r:id="rId19"/>
    <p:sldId id="307" r:id="rId20"/>
    <p:sldId id="261" r:id="rId21"/>
    <p:sldId id="269" r:id="rId22"/>
    <p:sldId id="297" r:id="rId23"/>
    <p:sldId id="290" r:id="rId24"/>
    <p:sldId id="282" r:id="rId25"/>
    <p:sldId id="293" r:id="rId26"/>
    <p:sldId id="291" r:id="rId27"/>
    <p:sldId id="292" r:id="rId28"/>
    <p:sldId id="294" r:id="rId29"/>
    <p:sldId id="295" r:id="rId30"/>
    <p:sldId id="29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CFF"/>
    <a:srgbClr val="0A0A3E"/>
    <a:srgbClr val="000000"/>
    <a:srgbClr val="E8EDFF"/>
    <a:srgbClr val="17147F"/>
    <a:srgbClr val="EC0F18"/>
    <a:srgbClr val="1A32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16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48" y="2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888426-F975-4C96-BB87-76487AE7DE1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B16A33B-3976-4D72-A9B2-953AAA16794E}">
      <dgm:prSet phldrT="[Text]"/>
      <dgm:spPr>
        <a:solidFill>
          <a:srgbClr val="FF0000"/>
        </a:solidFill>
      </dgm:spPr>
      <dgm:t>
        <a:bodyPr/>
        <a:lstStyle/>
        <a:p>
          <a:r>
            <a:rPr lang="en-US" b="1" dirty="0"/>
            <a:t>Build Agent Pipeline</a:t>
          </a:r>
        </a:p>
      </dgm:t>
    </dgm:pt>
    <dgm:pt modelId="{AA3787F4-DC13-4F8E-A9DD-C25D285F2E58}" type="parTrans" cxnId="{B9D7E14D-3043-4D5F-8E59-9E18943EDC2A}">
      <dgm:prSet/>
      <dgm:spPr/>
      <dgm:t>
        <a:bodyPr/>
        <a:lstStyle/>
        <a:p>
          <a:endParaRPr lang="en-US" b="1"/>
        </a:p>
      </dgm:t>
    </dgm:pt>
    <dgm:pt modelId="{CE2128AD-4189-4EA1-941F-B3E909330EB1}" type="sibTrans" cxnId="{B9D7E14D-3043-4D5F-8E59-9E18943EDC2A}">
      <dgm:prSet/>
      <dgm:spPr/>
      <dgm:t>
        <a:bodyPr/>
        <a:lstStyle/>
        <a:p>
          <a:endParaRPr lang="en-US" b="1"/>
        </a:p>
      </dgm:t>
    </dgm:pt>
    <dgm:pt modelId="{2D0C0E01-3C3C-40CB-83EE-FA4AD73CAB88}">
      <dgm:prSet phldrT="[Text]"/>
      <dgm:spPr/>
      <dgm:t>
        <a:bodyPr/>
        <a:lstStyle/>
        <a:p>
          <a:r>
            <a:rPr lang="en-US" b="1" dirty="0"/>
            <a:t>Loan Approvals</a:t>
          </a:r>
        </a:p>
      </dgm:t>
    </dgm:pt>
    <dgm:pt modelId="{A9C97E65-CB04-46B6-989B-45DDD2B52D4B}" type="parTrans" cxnId="{65972A2B-51F8-4DEE-9A38-E8A682380B52}">
      <dgm:prSet/>
      <dgm:spPr/>
      <dgm:t>
        <a:bodyPr/>
        <a:lstStyle/>
        <a:p>
          <a:endParaRPr lang="en-US" b="1"/>
        </a:p>
      </dgm:t>
    </dgm:pt>
    <dgm:pt modelId="{705903F6-C82F-4C56-9454-6B9D8C087DE7}" type="sibTrans" cxnId="{65972A2B-51F8-4DEE-9A38-E8A682380B52}">
      <dgm:prSet/>
      <dgm:spPr/>
      <dgm:t>
        <a:bodyPr/>
        <a:lstStyle/>
        <a:p>
          <a:endParaRPr lang="en-US" b="1"/>
        </a:p>
      </dgm:t>
    </dgm:pt>
    <dgm:pt modelId="{4CDD8361-7E74-4112-8504-75958717589B}">
      <dgm:prSet phldrT="[Text]"/>
      <dgm:spPr/>
      <dgm:t>
        <a:bodyPr/>
        <a:lstStyle/>
        <a:p>
          <a:r>
            <a:rPr lang="en-US" b="1" dirty="0"/>
            <a:t>Loan Application Documents</a:t>
          </a:r>
        </a:p>
      </dgm:t>
    </dgm:pt>
    <dgm:pt modelId="{09C5FF96-12EB-4989-B6BC-99EA55E0F0E3}" type="parTrans" cxnId="{32B51883-EEAC-4AE8-8EC1-5078A0D4F997}">
      <dgm:prSet/>
      <dgm:spPr/>
      <dgm:t>
        <a:bodyPr/>
        <a:lstStyle/>
        <a:p>
          <a:endParaRPr lang="en-US" b="1"/>
        </a:p>
      </dgm:t>
    </dgm:pt>
    <dgm:pt modelId="{C438A9B3-916C-49A1-B4C5-317E1B24D88D}" type="sibTrans" cxnId="{32B51883-EEAC-4AE8-8EC1-5078A0D4F997}">
      <dgm:prSet/>
      <dgm:spPr/>
      <dgm:t>
        <a:bodyPr/>
        <a:lstStyle/>
        <a:p>
          <a:endParaRPr lang="en-US" b="1"/>
        </a:p>
      </dgm:t>
    </dgm:pt>
    <dgm:pt modelId="{62D557AD-0520-4843-AC78-742358524757}">
      <dgm:prSet phldrT="[Text]"/>
      <dgm:spPr/>
      <dgm:t>
        <a:bodyPr/>
        <a:lstStyle/>
        <a:p>
          <a:r>
            <a:rPr lang="en-US" b="1" dirty="0"/>
            <a:t>Shop Inspection &amp; Preparation</a:t>
          </a:r>
        </a:p>
      </dgm:t>
    </dgm:pt>
    <dgm:pt modelId="{59411756-2CC6-4BAB-9595-AED63D432801}" type="parTrans" cxnId="{5B7599A1-0276-4697-9F5E-3B891C5B9DA5}">
      <dgm:prSet/>
      <dgm:spPr/>
      <dgm:t>
        <a:bodyPr/>
        <a:lstStyle/>
        <a:p>
          <a:endParaRPr lang="en-US" b="1"/>
        </a:p>
      </dgm:t>
    </dgm:pt>
    <dgm:pt modelId="{2A25682F-81FE-4EC4-BBF5-EFF1736F92D0}" type="sibTrans" cxnId="{5B7599A1-0276-4697-9F5E-3B891C5B9DA5}">
      <dgm:prSet/>
      <dgm:spPr/>
      <dgm:t>
        <a:bodyPr/>
        <a:lstStyle/>
        <a:p>
          <a:endParaRPr lang="en-US" b="1"/>
        </a:p>
      </dgm:t>
    </dgm:pt>
    <dgm:pt modelId="{5E0339F4-E348-452A-B83F-97DF6D8BA152}" type="pres">
      <dgm:prSet presAssocID="{BE888426-F975-4C96-BB87-76487AE7DE1F}" presName="Name0" presStyleCnt="0">
        <dgm:presLayoutVars>
          <dgm:dir/>
          <dgm:animLvl val="lvl"/>
          <dgm:resizeHandles val="exact"/>
        </dgm:presLayoutVars>
      </dgm:prSet>
      <dgm:spPr/>
    </dgm:pt>
    <dgm:pt modelId="{9BCB91BC-A378-46EE-B589-2413EF89520F}" type="pres">
      <dgm:prSet presAssocID="{CB16A33B-3976-4D72-A9B2-953AAA16794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509B749-F59B-4FD6-84DC-49495EEB2017}" type="pres">
      <dgm:prSet presAssocID="{CE2128AD-4189-4EA1-941F-B3E909330EB1}" presName="parTxOnlySpace" presStyleCnt="0"/>
      <dgm:spPr/>
    </dgm:pt>
    <dgm:pt modelId="{549F4A6B-BD49-4935-AA1E-38BF2271DB5E}" type="pres">
      <dgm:prSet presAssocID="{4CDD8361-7E74-4112-8504-75958717589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345C299-4464-4940-B17C-2CD6301B36EE}" type="pres">
      <dgm:prSet presAssocID="{C438A9B3-916C-49A1-B4C5-317E1B24D88D}" presName="parTxOnlySpace" presStyleCnt="0"/>
      <dgm:spPr/>
    </dgm:pt>
    <dgm:pt modelId="{258CE497-06A7-43C9-BA85-C1A6B1C14B68}" type="pres">
      <dgm:prSet presAssocID="{2D0C0E01-3C3C-40CB-83EE-FA4AD73CAB88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7CF059F-06BC-4D6A-9CA2-8E315CF84C4F}" type="pres">
      <dgm:prSet presAssocID="{705903F6-C82F-4C56-9454-6B9D8C087DE7}" presName="parTxOnlySpace" presStyleCnt="0"/>
      <dgm:spPr/>
    </dgm:pt>
    <dgm:pt modelId="{A266B9AA-8C5C-47D8-95BB-48ED8931839C}" type="pres">
      <dgm:prSet presAssocID="{62D557AD-0520-4843-AC78-74235852475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5972A2B-51F8-4DEE-9A38-E8A682380B52}" srcId="{BE888426-F975-4C96-BB87-76487AE7DE1F}" destId="{2D0C0E01-3C3C-40CB-83EE-FA4AD73CAB88}" srcOrd="2" destOrd="0" parTransId="{A9C97E65-CB04-46B6-989B-45DDD2B52D4B}" sibTransId="{705903F6-C82F-4C56-9454-6B9D8C087DE7}"/>
    <dgm:cxn modelId="{64492943-A80B-495D-B08F-1CF152761E14}" type="presOf" srcId="{62D557AD-0520-4843-AC78-742358524757}" destId="{A266B9AA-8C5C-47D8-95BB-48ED8931839C}" srcOrd="0" destOrd="0" presId="urn:microsoft.com/office/officeart/2005/8/layout/chevron1"/>
    <dgm:cxn modelId="{2AF00E49-90DA-4634-85DA-3E7032F0BF49}" type="presOf" srcId="{CB16A33B-3976-4D72-A9B2-953AAA16794E}" destId="{9BCB91BC-A378-46EE-B589-2413EF89520F}" srcOrd="0" destOrd="0" presId="urn:microsoft.com/office/officeart/2005/8/layout/chevron1"/>
    <dgm:cxn modelId="{B9D7E14D-3043-4D5F-8E59-9E18943EDC2A}" srcId="{BE888426-F975-4C96-BB87-76487AE7DE1F}" destId="{CB16A33B-3976-4D72-A9B2-953AAA16794E}" srcOrd="0" destOrd="0" parTransId="{AA3787F4-DC13-4F8E-A9DD-C25D285F2E58}" sibTransId="{CE2128AD-4189-4EA1-941F-B3E909330EB1}"/>
    <dgm:cxn modelId="{32B51883-EEAC-4AE8-8EC1-5078A0D4F997}" srcId="{BE888426-F975-4C96-BB87-76487AE7DE1F}" destId="{4CDD8361-7E74-4112-8504-75958717589B}" srcOrd="1" destOrd="0" parTransId="{09C5FF96-12EB-4989-B6BC-99EA55E0F0E3}" sibTransId="{C438A9B3-916C-49A1-B4C5-317E1B24D88D}"/>
    <dgm:cxn modelId="{229F4C94-1DC2-4010-B705-D890A5A19D6B}" type="presOf" srcId="{BE888426-F975-4C96-BB87-76487AE7DE1F}" destId="{5E0339F4-E348-452A-B83F-97DF6D8BA152}" srcOrd="0" destOrd="0" presId="urn:microsoft.com/office/officeart/2005/8/layout/chevron1"/>
    <dgm:cxn modelId="{5B7599A1-0276-4697-9F5E-3B891C5B9DA5}" srcId="{BE888426-F975-4C96-BB87-76487AE7DE1F}" destId="{62D557AD-0520-4843-AC78-742358524757}" srcOrd="3" destOrd="0" parTransId="{59411756-2CC6-4BAB-9595-AED63D432801}" sibTransId="{2A25682F-81FE-4EC4-BBF5-EFF1736F92D0}"/>
    <dgm:cxn modelId="{28AF44C6-5FEF-47F9-AE68-D40DB9913298}" type="presOf" srcId="{4CDD8361-7E74-4112-8504-75958717589B}" destId="{549F4A6B-BD49-4935-AA1E-38BF2271DB5E}" srcOrd="0" destOrd="0" presId="urn:microsoft.com/office/officeart/2005/8/layout/chevron1"/>
    <dgm:cxn modelId="{BEF3BAF9-3B2A-4DED-9579-CE35AD45C2AE}" type="presOf" srcId="{2D0C0E01-3C3C-40CB-83EE-FA4AD73CAB88}" destId="{258CE497-06A7-43C9-BA85-C1A6B1C14B68}" srcOrd="0" destOrd="0" presId="urn:microsoft.com/office/officeart/2005/8/layout/chevron1"/>
    <dgm:cxn modelId="{88E25BE1-4E3B-4CD2-AD69-B353A7BC68CB}" type="presParOf" srcId="{5E0339F4-E348-452A-B83F-97DF6D8BA152}" destId="{9BCB91BC-A378-46EE-B589-2413EF89520F}" srcOrd="0" destOrd="0" presId="urn:microsoft.com/office/officeart/2005/8/layout/chevron1"/>
    <dgm:cxn modelId="{D7983515-093F-453B-8F20-43070993DAFA}" type="presParOf" srcId="{5E0339F4-E348-452A-B83F-97DF6D8BA152}" destId="{0509B749-F59B-4FD6-84DC-49495EEB2017}" srcOrd="1" destOrd="0" presId="urn:microsoft.com/office/officeart/2005/8/layout/chevron1"/>
    <dgm:cxn modelId="{C290CDA0-DD24-4D4A-A671-886C27783A5C}" type="presParOf" srcId="{5E0339F4-E348-452A-B83F-97DF6D8BA152}" destId="{549F4A6B-BD49-4935-AA1E-38BF2271DB5E}" srcOrd="2" destOrd="0" presId="urn:microsoft.com/office/officeart/2005/8/layout/chevron1"/>
    <dgm:cxn modelId="{4755DA15-855A-4F3E-8F07-BF46D2713284}" type="presParOf" srcId="{5E0339F4-E348-452A-B83F-97DF6D8BA152}" destId="{1345C299-4464-4940-B17C-2CD6301B36EE}" srcOrd="3" destOrd="0" presId="urn:microsoft.com/office/officeart/2005/8/layout/chevron1"/>
    <dgm:cxn modelId="{68B56449-F05B-4838-B8A7-55FE604511B9}" type="presParOf" srcId="{5E0339F4-E348-452A-B83F-97DF6D8BA152}" destId="{258CE497-06A7-43C9-BA85-C1A6B1C14B68}" srcOrd="4" destOrd="0" presId="urn:microsoft.com/office/officeart/2005/8/layout/chevron1"/>
    <dgm:cxn modelId="{35170ED1-EDD5-4CBF-AE3B-933D1E751453}" type="presParOf" srcId="{5E0339F4-E348-452A-B83F-97DF6D8BA152}" destId="{17CF059F-06BC-4D6A-9CA2-8E315CF84C4F}" srcOrd="5" destOrd="0" presId="urn:microsoft.com/office/officeart/2005/8/layout/chevron1"/>
    <dgm:cxn modelId="{E3CAED19-CDD0-4ADB-9990-29A8CDEC8AB2}" type="presParOf" srcId="{5E0339F4-E348-452A-B83F-97DF6D8BA152}" destId="{A266B9AA-8C5C-47D8-95BB-48ED8931839C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888426-F975-4C96-BB87-76487AE7DE1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B16A33B-3976-4D72-A9B2-953AAA16794E}">
      <dgm:prSet phldrT="[Text]"/>
      <dgm:spPr/>
      <dgm:t>
        <a:bodyPr/>
        <a:lstStyle/>
        <a:p>
          <a:r>
            <a:rPr lang="en-US" b="1" dirty="0" err="1"/>
            <a:t>KOKOpoint</a:t>
          </a:r>
          <a:r>
            <a:rPr lang="en-US" b="1" dirty="0"/>
            <a:t> Installation</a:t>
          </a:r>
        </a:p>
      </dgm:t>
    </dgm:pt>
    <dgm:pt modelId="{AA3787F4-DC13-4F8E-A9DD-C25D285F2E58}" type="parTrans" cxnId="{B9D7E14D-3043-4D5F-8E59-9E18943EDC2A}">
      <dgm:prSet/>
      <dgm:spPr/>
      <dgm:t>
        <a:bodyPr/>
        <a:lstStyle/>
        <a:p>
          <a:endParaRPr lang="en-US" b="1"/>
        </a:p>
      </dgm:t>
    </dgm:pt>
    <dgm:pt modelId="{CE2128AD-4189-4EA1-941F-B3E909330EB1}" type="sibTrans" cxnId="{B9D7E14D-3043-4D5F-8E59-9E18943EDC2A}">
      <dgm:prSet/>
      <dgm:spPr/>
      <dgm:t>
        <a:bodyPr/>
        <a:lstStyle/>
        <a:p>
          <a:endParaRPr lang="en-US" b="1"/>
        </a:p>
      </dgm:t>
    </dgm:pt>
    <dgm:pt modelId="{2D0C0E01-3C3C-40CB-83EE-FA4AD73CAB88}">
      <dgm:prSet phldrT="[Text]"/>
      <dgm:spPr/>
      <dgm:t>
        <a:bodyPr/>
        <a:lstStyle/>
        <a:p>
          <a:r>
            <a:rPr lang="en-US" b="1" dirty="0"/>
            <a:t>Fill up </a:t>
          </a:r>
          <a:r>
            <a:rPr lang="en-US" b="1" dirty="0" err="1"/>
            <a:t>KOKOpoints</a:t>
          </a:r>
          <a:endParaRPr lang="en-US" b="1" dirty="0"/>
        </a:p>
      </dgm:t>
    </dgm:pt>
    <dgm:pt modelId="{A9C97E65-CB04-46B6-989B-45DDD2B52D4B}" type="parTrans" cxnId="{65972A2B-51F8-4DEE-9A38-E8A682380B52}">
      <dgm:prSet/>
      <dgm:spPr/>
      <dgm:t>
        <a:bodyPr/>
        <a:lstStyle/>
        <a:p>
          <a:endParaRPr lang="en-US" b="1"/>
        </a:p>
      </dgm:t>
    </dgm:pt>
    <dgm:pt modelId="{705903F6-C82F-4C56-9454-6B9D8C087DE7}" type="sibTrans" cxnId="{65972A2B-51F8-4DEE-9A38-E8A682380B52}">
      <dgm:prSet/>
      <dgm:spPr/>
      <dgm:t>
        <a:bodyPr/>
        <a:lstStyle/>
        <a:p>
          <a:endParaRPr lang="en-US" b="1"/>
        </a:p>
      </dgm:t>
    </dgm:pt>
    <dgm:pt modelId="{4CDD8361-7E74-4112-8504-75958717589B}">
      <dgm:prSet phldrT="[Text]"/>
      <dgm:spPr/>
      <dgm:t>
        <a:bodyPr/>
        <a:lstStyle/>
        <a:p>
          <a:r>
            <a:rPr lang="en-US" b="1" dirty="0"/>
            <a:t>Begin Taking Customer Orders</a:t>
          </a:r>
        </a:p>
      </dgm:t>
    </dgm:pt>
    <dgm:pt modelId="{09C5FF96-12EB-4989-B6BC-99EA55E0F0E3}" type="parTrans" cxnId="{32B51883-EEAC-4AE8-8EC1-5078A0D4F997}">
      <dgm:prSet/>
      <dgm:spPr/>
      <dgm:t>
        <a:bodyPr/>
        <a:lstStyle/>
        <a:p>
          <a:endParaRPr lang="en-US" b="1"/>
        </a:p>
      </dgm:t>
    </dgm:pt>
    <dgm:pt modelId="{C438A9B3-916C-49A1-B4C5-317E1B24D88D}" type="sibTrans" cxnId="{32B51883-EEAC-4AE8-8EC1-5078A0D4F997}">
      <dgm:prSet/>
      <dgm:spPr/>
      <dgm:t>
        <a:bodyPr/>
        <a:lstStyle/>
        <a:p>
          <a:endParaRPr lang="en-US" b="1"/>
        </a:p>
      </dgm:t>
    </dgm:pt>
    <dgm:pt modelId="{62D557AD-0520-4843-AC78-742358524757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2400" b="1" dirty="0"/>
            <a:t>Hard Launch </a:t>
          </a:r>
          <a:br>
            <a:rPr lang="en-US" sz="2400" b="1" dirty="0"/>
          </a:br>
          <a:r>
            <a:rPr lang="en-US" sz="2400" b="1" dirty="0"/>
            <a:t>Day 1</a:t>
          </a:r>
        </a:p>
      </dgm:t>
    </dgm:pt>
    <dgm:pt modelId="{59411756-2CC6-4BAB-9595-AED63D432801}" type="parTrans" cxnId="{5B7599A1-0276-4697-9F5E-3B891C5B9DA5}">
      <dgm:prSet/>
      <dgm:spPr/>
      <dgm:t>
        <a:bodyPr/>
        <a:lstStyle/>
        <a:p>
          <a:endParaRPr lang="en-US" b="1"/>
        </a:p>
      </dgm:t>
    </dgm:pt>
    <dgm:pt modelId="{2A25682F-81FE-4EC4-BBF5-EFF1736F92D0}" type="sibTrans" cxnId="{5B7599A1-0276-4697-9F5E-3B891C5B9DA5}">
      <dgm:prSet/>
      <dgm:spPr/>
      <dgm:t>
        <a:bodyPr/>
        <a:lstStyle/>
        <a:p>
          <a:endParaRPr lang="en-US" b="1"/>
        </a:p>
      </dgm:t>
    </dgm:pt>
    <dgm:pt modelId="{5E0339F4-E348-452A-B83F-97DF6D8BA152}" type="pres">
      <dgm:prSet presAssocID="{BE888426-F975-4C96-BB87-76487AE7DE1F}" presName="Name0" presStyleCnt="0">
        <dgm:presLayoutVars>
          <dgm:dir/>
          <dgm:animLvl val="lvl"/>
          <dgm:resizeHandles val="exact"/>
        </dgm:presLayoutVars>
      </dgm:prSet>
      <dgm:spPr/>
    </dgm:pt>
    <dgm:pt modelId="{9BCB91BC-A378-46EE-B589-2413EF89520F}" type="pres">
      <dgm:prSet presAssocID="{CB16A33B-3976-4D72-A9B2-953AAA16794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509B749-F59B-4FD6-84DC-49495EEB2017}" type="pres">
      <dgm:prSet presAssocID="{CE2128AD-4189-4EA1-941F-B3E909330EB1}" presName="parTxOnlySpace" presStyleCnt="0"/>
      <dgm:spPr/>
    </dgm:pt>
    <dgm:pt modelId="{549F4A6B-BD49-4935-AA1E-38BF2271DB5E}" type="pres">
      <dgm:prSet presAssocID="{4CDD8361-7E74-4112-8504-75958717589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345C299-4464-4940-B17C-2CD6301B36EE}" type="pres">
      <dgm:prSet presAssocID="{C438A9B3-916C-49A1-B4C5-317E1B24D88D}" presName="parTxOnlySpace" presStyleCnt="0"/>
      <dgm:spPr/>
    </dgm:pt>
    <dgm:pt modelId="{258CE497-06A7-43C9-BA85-C1A6B1C14B68}" type="pres">
      <dgm:prSet presAssocID="{2D0C0E01-3C3C-40CB-83EE-FA4AD73CAB88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7CF059F-06BC-4D6A-9CA2-8E315CF84C4F}" type="pres">
      <dgm:prSet presAssocID="{705903F6-C82F-4C56-9454-6B9D8C087DE7}" presName="parTxOnlySpace" presStyleCnt="0"/>
      <dgm:spPr/>
    </dgm:pt>
    <dgm:pt modelId="{A266B9AA-8C5C-47D8-95BB-48ED8931839C}" type="pres">
      <dgm:prSet presAssocID="{62D557AD-0520-4843-AC78-74235852475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5972A2B-51F8-4DEE-9A38-E8A682380B52}" srcId="{BE888426-F975-4C96-BB87-76487AE7DE1F}" destId="{2D0C0E01-3C3C-40CB-83EE-FA4AD73CAB88}" srcOrd="2" destOrd="0" parTransId="{A9C97E65-CB04-46B6-989B-45DDD2B52D4B}" sibTransId="{705903F6-C82F-4C56-9454-6B9D8C087DE7}"/>
    <dgm:cxn modelId="{64492943-A80B-495D-B08F-1CF152761E14}" type="presOf" srcId="{62D557AD-0520-4843-AC78-742358524757}" destId="{A266B9AA-8C5C-47D8-95BB-48ED8931839C}" srcOrd="0" destOrd="0" presId="urn:microsoft.com/office/officeart/2005/8/layout/chevron1"/>
    <dgm:cxn modelId="{2AF00E49-90DA-4634-85DA-3E7032F0BF49}" type="presOf" srcId="{CB16A33B-3976-4D72-A9B2-953AAA16794E}" destId="{9BCB91BC-A378-46EE-B589-2413EF89520F}" srcOrd="0" destOrd="0" presId="urn:microsoft.com/office/officeart/2005/8/layout/chevron1"/>
    <dgm:cxn modelId="{B9D7E14D-3043-4D5F-8E59-9E18943EDC2A}" srcId="{BE888426-F975-4C96-BB87-76487AE7DE1F}" destId="{CB16A33B-3976-4D72-A9B2-953AAA16794E}" srcOrd="0" destOrd="0" parTransId="{AA3787F4-DC13-4F8E-A9DD-C25D285F2E58}" sibTransId="{CE2128AD-4189-4EA1-941F-B3E909330EB1}"/>
    <dgm:cxn modelId="{32B51883-EEAC-4AE8-8EC1-5078A0D4F997}" srcId="{BE888426-F975-4C96-BB87-76487AE7DE1F}" destId="{4CDD8361-7E74-4112-8504-75958717589B}" srcOrd="1" destOrd="0" parTransId="{09C5FF96-12EB-4989-B6BC-99EA55E0F0E3}" sibTransId="{C438A9B3-916C-49A1-B4C5-317E1B24D88D}"/>
    <dgm:cxn modelId="{229F4C94-1DC2-4010-B705-D890A5A19D6B}" type="presOf" srcId="{BE888426-F975-4C96-BB87-76487AE7DE1F}" destId="{5E0339F4-E348-452A-B83F-97DF6D8BA152}" srcOrd="0" destOrd="0" presId="urn:microsoft.com/office/officeart/2005/8/layout/chevron1"/>
    <dgm:cxn modelId="{5B7599A1-0276-4697-9F5E-3B891C5B9DA5}" srcId="{BE888426-F975-4C96-BB87-76487AE7DE1F}" destId="{62D557AD-0520-4843-AC78-742358524757}" srcOrd="3" destOrd="0" parTransId="{59411756-2CC6-4BAB-9595-AED63D432801}" sibTransId="{2A25682F-81FE-4EC4-BBF5-EFF1736F92D0}"/>
    <dgm:cxn modelId="{28AF44C6-5FEF-47F9-AE68-D40DB9913298}" type="presOf" srcId="{4CDD8361-7E74-4112-8504-75958717589B}" destId="{549F4A6B-BD49-4935-AA1E-38BF2271DB5E}" srcOrd="0" destOrd="0" presId="urn:microsoft.com/office/officeart/2005/8/layout/chevron1"/>
    <dgm:cxn modelId="{BEF3BAF9-3B2A-4DED-9579-CE35AD45C2AE}" type="presOf" srcId="{2D0C0E01-3C3C-40CB-83EE-FA4AD73CAB88}" destId="{258CE497-06A7-43C9-BA85-C1A6B1C14B68}" srcOrd="0" destOrd="0" presId="urn:microsoft.com/office/officeart/2005/8/layout/chevron1"/>
    <dgm:cxn modelId="{88E25BE1-4E3B-4CD2-AD69-B353A7BC68CB}" type="presParOf" srcId="{5E0339F4-E348-452A-B83F-97DF6D8BA152}" destId="{9BCB91BC-A378-46EE-B589-2413EF89520F}" srcOrd="0" destOrd="0" presId="urn:microsoft.com/office/officeart/2005/8/layout/chevron1"/>
    <dgm:cxn modelId="{D7983515-093F-453B-8F20-43070993DAFA}" type="presParOf" srcId="{5E0339F4-E348-452A-B83F-97DF6D8BA152}" destId="{0509B749-F59B-4FD6-84DC-49495EEB2017}" srcOrd="1" destOrd="0" presId="urn:microsoft.com/office/officeart/2005/8/layout/chevron1"/>
    <dgm:cxn modelId="{C290CDA0-DD24-4D4A-A671-886C27783A5C}" type="presParOf" srcId="{5E0339F4-E348-452A-B83F-97DF6D8BA152}" destId="{549F4A6B-BD49-4935-AA1E-38BF2271DB5E}" srcOrd="2" destOrd="0" presId="urn:microsoft.com/office/officeart/2005/8/layout/chevron1"/>
    <dgm:cxn modelId="{4755DA15-855A-4F3E-8F07-BF46D2713284}" type="presParOf" srcId="{5E0339F4-E348-452A-B83F-97DF6D8BA152}" destId="{1345C299-4464-4940-B17C-2CD6301B36EE}" srcOrd="3" destOrd="0" presId="urn:microsoft.com/office/officeart/2005/8/layout/chevron1"/>
    <dgm:cxn modelId="{68B56449-F05B-4838-B8A7-55FE604511B9}" type="presParOf" srcId="{5E0339F4-E348-452A-B83F-97DF6D8BA152}" destId="{258CE497-06A7-43C9-BA85-C1A6B1C14B68}" srcOrd="4" destOrd="0" presId="urn:microsoft.com/office/officeart/2005/8/layout/chevron1"/>
    <dgm:cxn modelId="{35170ED1-EDD5-4CBF-AE3B-933D1E751453}" type="presParOf" srcId="{5E0339F4-E348-452A-B83F-97DF6D8BA152}" destId="{17CF059F-06BC-4D6A-9CA2-8E315CF84C4F}" srcOrd="5" destOrd="0" presId="urn:microsoft.com/office/officeart/2005/8/layout/chevron1"/>
    <dgm:cxn modelId="{E3CAED19-CDD0-4ADB-9990-29A8CDEC8AB2}" type="presParOf" srcId="{5E0339F4-E348-452A-B83F-97DF6D8BA152}" destId="{A266B9AA-8C5C-47D8-95BB-48ED8931839C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E888426-F975-4C96-BB87-76487AE7DE1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B16A33B-3976-4D72-A9B2-953AAA16794E}">
      <dgm:prSet phldrT="[Text]"/>
      <dgm:spPr>
        <a:solidFill>
          <a:srgbClr val="FF0000"/>
        </a:solidFill>
      </dgm:spPr>
      <dgm:t>
        <a:bodyPr/>
        <a:lstStyle/>
        <a:p>
          <a:r>
            <a:rPr lang="en-US" b="1" dirty="0"/>
            <a:t>Build Agent Pipeline</a:t>
          </a:r>
        </a:p>
      </dgm:t>
    </dgm:pt>
    <dgm:pt modelId="{AA3787F4-DC13-4F8E-A9DD-C25D285F2E58}" type="parTrans" cxnId="{B9D7E14D-3043-4D5F-8E59-9E18943EDC2A}">
      <dgm:prSet/>
      <dgm:spPr/>
      <dgm:t>
        <a:bodyPr/>
        <a:lstStyle/>
        <a:p>
          <a:endParaRPr lang="en-US" b="1"/>
        </a:p>
      </dgm:t>
    </dgm:pt>
    <dgm:pt modelId="{CE2128AD-4189-4EA1-941F-B3E909330EB1}" type="sibTrans" cxnId="{B9D7E14D-3043-4D5F-8E59-9E18943EDC2A}">
      <dgm:prSet/>
      <dgm:spPr/>
      <dgm:t>
        <a:bodyPr/>
        <a:lstStyle/>
        <a:p>
          <a:endParaRPr lang="en-US" b="1"/>
        </a:p>
      </dgm:t>
    </dgm:pt>
    <dgm:pt modelId="{2D0C0E01-3C3C-40CB-83EE-FA4AD73CAB88}">
      <dgm:prSet phldrT="[Text]"/>
      <dgm:spPr/>
      <dgm:t>
        <a:bodyPr/>
        <a:lstStyle/>
        <a:p>
          <a:r>
            <a:rPr lang="en-US" b="1" dirty="0"/>
            <a:t>Loan Approvals</a:t>
          </a:r>
        </a:p>
      </dgm:t>
    </dgm:pt>
    <dgm:pt modelId="{A9C97E65-CB04-46B6-989B-45DDD2B52D4B}" type="parTrans" cxnId="{65972A2B-51F8-4DEE-9A38-E8A682380B52}">
      <dgm:prSet/>
      <dgm:spPr/>
      <dgm:t>
        <a:bodyPr/>
        <a:lstStyle/>
        <a:p>
          <a:endParaRPr lang="en-US" b="1"/>
        </a:p>
      </dgm:t>
    </dgm:pt>
    <dgm:pt modelId="{705903F6-C82F-4C56-9454-6B9D8C087DE7}" type="sibTrans" cxnId="{65972A2B-51F8-4DEE-9A38-E8A682380B52}">
      <dgm:prSet/>
      <dgm:spPr/>
      <dgm:t>
        <a:bodyPr/>
        <a:lstStyle/>
        <a:p>
          <a:endParaRPr lang="en-US" b="1"/>
        </a:p>
      </dgm:t>
    </dgm:pt>
    <dgm:pt modelId="{4CDD8361-7E74-4112-8504-75958717589B}">
      <dgm:prSet phldrT="[Text]"/>
      <dgm:spPr/>
      <dgm:t>
        <a:bodyPr/>
        <a:lstStyle/>
        <a:p>
          <a:r>
            <a:rPr lang="en-US" b="1" dirty="0"/>
            <a:t>Loan Application Documents</a:t>
          </a:r>
        </a:p>
      </dgm:t>
    </dgm:pt>
    <dgm:pt modelId="{09C5FF96-12EB-4989-B6BC-99EA55E0F0E3}" type="parTrans" cxnId="{32B51883-EEAC-4AE8-8EC1-5078A0D4F997}">
      <dgm:prSet/>
      <dgm:spPr/>
      <dgm:t>
        <a:bodyPr/>
        <a:lstStyle/>
        <a:p>
          <a:endParaRPr lang="en-US" b="1"/>
        </a:p>
      </dgm:t>
    </dgm:pt>
    <dgm:pt modelId="{C438A9B3-916C-49A1-B4C5-317E1B24D88D}" type="sibTrans" cxnId="{32B51883-EEAC-4AE8-8EC1-5078A0D4F997}">
      <dgm:prSet/>
      <dgm:spPr/>
      <dgm:t>
        <a:bodyPr/>
        <a:lstStyle/>
        <a:p>
          <a:endParaRPr lang="en-US" b="1"/>
        </a:p>
      </dgm:t>
    </dgm:pt>
    <dgm:pt modelId="{62D557AD-0520-4843-AC78-742358524757}">
      <dgm:prSet phldrT="[Text]"/>
      <dgm:spPr/>
      <dgm:t>
        <a:bodyPr/>
        <a:lstStyle/>
        <a:p>
          <a:r>
            <a:rPr lang="en-US" b="1" dirty="0"/>
            <a:t>Shop Inspection &amp; Preparation</a:t>
          </a:r>
        </a:p>
      </dgm:t>
    </dgm:pt>
    <dgm:pt modelId="{59411756-2CC6-4BAB-9595-AED63D432801}" type="parTrans" cxnId="{5B7599A1-0276-4697-9F5E-3B891C5B9DA5}">
      <dgm:prSet/>
      <dgm:spPr/>
      <dgm:t>
        <a:bodyPr/>
        <a:lstStyle/>
        <a:p>
          <a:endParaRPr lang="en-US" b="1"/>
        </a:p>
      </dgm:t>
    </dgm:pt>
    <dgm:pt modelId="{2A25682F-81FE-4EC4-BBF5-EFF1736F92D0}" type="sibTrans" cxnId="{5B7599A1-0276-4697-9F5E-3B891C5B9DA5}">
      <dgm:prSet/>
      <dgm:spPr/>
      <dgm:t>
        <a:bodyPr/>
        <a:lstStyle/>
        <a:p>
          <a:endParaRPr lang="en-US" b="1"/>
        </a:p>
      </dgm:t>
    </dgm:pt>
    <dgm:pt modelId="{5E0339F4-E348-452A-B83F-97DF6D8BA152}" type="pres">
      <dgm:prSet presAssocID="{BE888426-F975-4C96-BB87-76487AE7DE1F}" presName="Name0" presStyleCnt="0">
        <dgm:presLayoutVars>
          <dgm:dir/>
          <dgm:animLvl val="lvl"/>
          <dgm:resizeHandles val="exact"/>
        </dgm:presLayoutVars>
      </dgm:prSet>
      <dgm:spPr/>
    </dgm:pt>
    <dgm:pt modelId="{9BCB91BC-A378-46EE-B589-2413EF89520F}" type="pres">
      <dgm:prSet presAssocID="{CB16A33B-3976-4D72-A9B2-953AAA16794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509B749-F59B-4FD6-84DC-49495EEB2017}" type="pres">
      <dgm:prSet presAssocID="{CE2128AD-4189-4EA1-941F-B3E909330EB1}" presName="parTxOnlySpace" presStyleCnt="0"/>
      <dgm:spPr/>
    </dgm:pt>
    <dgm:pt modelId="{549F4A6B-BD49-4935-AA1E-38BF2271DB5E}" type="pres">
      <dgm:prSet presAssocID="{4CDD8361-7E74-4112-8504-75958717589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345C299-4464-4940-B17C-2CD6301B36EE}" type="pres">
      <dgm:prSet presAssocID="{C438A9B3-916C-49A1-B4C5-317E1B24D88D}" presName="parTxOnlySpace" presStyleCnt="0"/>
      <dgm:spPr/>
    </dgm:pt>
    <dgm:pt modelId="{258CE497-06A7-43C9-BA85-C1A6B1C14B68}" type="pres">
      <dgm:prSet presAssocID="{2D0C0E01-3C3C-40CB-83EE-FA4AD73CAB88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7CF059F-06BC-4D6A-9CA2-8E315CF84C4F}" type="pres">
      <dgm:prSet presAssocID="{705903F6-C82F-4C56-9454-6B9D8C087DE7}" presName="parTxOnlySpace" presStyleCnt="0"/>
      <dgm:spPr/>
    </dgm:pt>
    <dgm:pt modelId="{A266B9AA-8C5C-47D8-95BB-48ED8931839C}" type="pres">
      <dgm:prSet presAssocID="{62D557AD-0520-4843-AC78-74235852475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5972A2B-51F8-4DEE-9A38-E8A682380B52}" srcId="{BE888426-F975-4C96-BB87-76487AE7DE1F}" destId="{2D0C0E01-3C3C-40CB-83EE-FA4AD73CAB88}" srcOrd="2" destOrd="0" parTransId="{A9C97E65-CB04-46B6-989B-45DDD2B52D4B}" sibTransId="{705903F6-C82F-4C56-9454-6B9D8C087DE7}"/>
    <dgm:cxn modelId="{64492943-A80B-495D-B08F-1CF152761E14}" type="presOf" srcId="{62D557AD-0520-4843-AC78-742358524757}" destId="{A266B9AA-8C5C-47D8-95BB-48ED8931839C}" srcOrd="0" destOrd="0" presId="urn:microsoft.com/office/officeart/2005/8/layout/chevron1"/>
    <dgm:cxn modelId="{2AF00E49-90DA-4634-85DA-3E7032F0BF49}" type="presOf" srcId="{CB16A33B-3976-4D72-A9B2-953AAA16794E}" destId="{9BCB91BC-A378-46EE-B589-2413EF89520F}" srcOrd="0" destOrd="0" presId="urn:microsoft.com/office/officeart/2005/8/layout/chevron1"/>
    <dgm:cxn modelId="{B9D7E14D-3043-4D5F-8E59-9E18943EDC2A}" srcId="{BE888426-F975-4C96-BB87-76487AE7DE1F}" destId="{CB16A33B-3976-4D72-A9B2-953AAA16794E}" srcOrd="0" destOrd="0" parTransId="{AA3787F4-DC13-4F8E-A9DD-C25D285F2E58}" sibTransId="{CE2128AD-4189-4EA1-941F-B3E909330EB1}"/>
    <dgm:cxn modelId="{32B51883-EEAC-4AE8-8EC1-5078A0D4F997}" srcId="{BE888426-F975-4C96-BB87-76487AE7DE1F}" destId="{4CDD8361-7E74-4112-8504-75958717589B}" srcOrd="1" destOrd="0" parTransId="{09C5FF96-12EB-4989-B6BC-99EA55E0F0E3}" sibTransId="{C438A9B3-916C-49A1-B4C5-317E1B24D88D}"/>
    <dgm:cxn modelId="{229F4C94-1DC2-4010-B705-D890A5A19D6B}" type="presOf" srcId="{BE888426-F975-4C96-BB87-76487AE7DE1F}" destId="{5E0339F4-E348-452A-B83F-97DF6D8BA152}" srcOrd="0" destOrd="0" presId="urn:microsoft.com/office/officeart/2005/8/layout/chevron1"/>
    <dgm:cxn modelId="{5B7599A1-0276-4697-9F5E-3B891C5B9DA5}" srcId="{BE888426-F975-4C96-BB87-76487AE7DE1F}" destId="{62D557AD-0520-4843-AC78-742358524757}" srcOrd="3" destOrd="0" parTransId="{59411756-2CC6-4BAB-9595-AED63D432801}" sibTransId="{2A25682F-81FE-4EC4-BBF5-EFF1736F92D0}"/>
    <dgm:cxn modelId="{28AF44C6-5FEF-47F9-AE68-D40DB9913298}" type="presOf" srcId="{4CDD8361-7E74-4112-8504-75958717589B}" destId="{549F4A6B-BD49-4935-AA1E-38BF2271DB5E}" srcOrd="0" destOrd="0" presId="urn:microsoft.com/office/officeart/2005/8/layout/chevron1"/>
    <dgm:cxn modelId="{BEF3BAF9-3B2A-4DED-9579-CE35AD45C2AE}" type="presOf" srcId="{2D0C0E01-3C3C-40CB-83EE-FA4AD73CAB88}" destId="{258CE497-06A7-43C9-BA85-C1A6B1C14B68}" srcOrd="0" destOrd="0" presId="urn:microsoft.com/office/officeart/2005/8/layout/chevron1"/>
    <dgm:cxn modelId="{88E25BE1-4E3B-4CD2-AD69-B353A7BC68CB}" type="presParOf" srcId="{5E0339F4-E348-452A-B83F-97DF6D8BA152}" destId="{9BCB91BC-A378-46EE-B589-2413EF89520F}" srcOrd="0" destOrd="0" presId="urn:microsoft.com/office/officeart/2005/8/layout/chevron1"/>
    <dgm:cxn modelId="{D7983515-093F-453B-8F20-43070993DAFA}" type="presParOf" srcId="{5E0339F4-E348-452A-B83F-97DF6D8BA152}" destId="{0509B749-F59B-4FD6-84DC-49495EEB2017}" srcOrd="1" destOrd="0" presId="urn:microsoft.com/office/officeart/2005/8/layout/chevron1"/>
    <dgm:cxn modelId="{C290CDA0-DD24-4D4A-A671-886C27783A5C}" type="presParOf" srcId="{5E0339F4-E348-452A-B83F-97DF6D8BA152}" destId="{549F4A6B-BD49-4935-AA1E-38BF2271DB5E}" srcOrd="2" destOrd="0" presId="urn:microsoft.com/office/officeart/2005/8/layout/chevron1"/>
    <dgm:cxn modelId="{4755DA15-855A-4F3E-8F07-BF46D2713284}" type="presParOf" srcId="{5E0339F4-E348-452A-B83F-97DF6D8BA152}" destId="{1345C299-4464-4940-B17C-2CD6301B36EE}" srcOrd="3" destOrd="0" presId="urn:microsoft.com/office/officeart/2005/8/layout/chevron1"/>
    <dgm:cxn modelId="{68B56449-F05B-4838-B8A7-55FE604511B9}" type="presParOf" srcId="{5E0339F4-E348-452A-B83F-97DF6D8BA152}" destId="{258CE497-06A7-43C9-BA85-C1A6B1C14B68}" srcOrd="4" destOrd="0" presId="urn:microsoft.com/office/officeart/2005/8/layout/chevron1"/>
    <dgm:cxn modelId="{35170ED1-EDD5-4CBF-AE3B-933D1E751453}" type="presParOf" srcId="{5E0339F4-E348-452A-B83F-97DF6D8BA152}" destId="{17CF059F-06BC-4D6A-9CA2-8E315CF84C4F}" srcOrd="5" destOrd="0" presId="urn:microsoft.com/office/officeart/2005/8/layout/chevron1"/>
    <dgm:cxn modelId="{E3CAED19-CDD0-4ADB-9990-29A8CDEC8AB2}" type="presParOf" srcId="{5E0339F4-E348-452A-B83F-97DF6D8BA152}" destId="{A266B9AA-8C5C-47D8-95BB-48ED8931839C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E888426-F975-4C96-BB87-76487AE7DE1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B16A33B-3976-4D72-A9B2-953AAA16794E}">
      <dgm:prSet phldrT="[Text]"/>
      <dgm:spPr/>
      <dgm:t>
        <a:bodyPr/>
        <a:lstStyle/>
        <a:p>
          <a:r>
            <a:rPr lang="en-US" b="1" dirty="0" err="1"/>
            <a:t>KOKOpoint</a:t>
          </a:r>
          <a:r>
            <a:rPr lang="en-US" b="1" dirty="0"/>
            <a:t> Installation</a:t>
          </a:r>
        </a:p>
      </dgm:t>
    </dgm:pt>
    <dgm:pt modelId="{AA3787F4-DC13-4F8E-A9DD-C25D285F2E58}" type="parTrans" cxnId="{B9D7E14D-3043-4D5F-8E59-9E18943EDC2A}">
      <dgm:prSet/>
      <dgm:spPr/>
      <dgm:t>
        <a:bodyPr/>
        <a:lstStyle/>
        <a:p>
          <a:endParaRPr lang="en-US" b="1"/>
        </a:p>
      </dgm:t>
    </dgm:pt>
    <dgm:pt modelId="{CE2128AD-4189-4EA1-941F-B3E909330EB1}" type="sibTrans" cxnId="{B9D7E14D-3043-4D5F-8E59-9E18943EDC2A}">
      <dgm:prSet/>
      <dgm:spPr/>
      <dgm:t>
        <a:bodyPr/>
        <a:lstStyle/>
        <a:p>
          <a:endParaRPr lang="en-US" b="1"/>
        </a:p>
      </dgm:t>
    </dgm:pt>
    <dgm:pt modelId="{2D0C0E01-3C3C-40CB-83EE-FA4AD73CAB88}">
      <dgm:prSet phldrT="[Text]"/>
      <dgm:spPr/>
      <dgm:t>
        <a:bodyPr/>
        <a:lstStyle/>
        <a:p>
          <a:r>
            <a:rPr lang="en-US" b="1" dirty="0"/>
            <a:t>Fill up </a:t>
          </a:r>
          <a:r>
            <a:rPr lang="en-US" b="1" dirty="0" err="1"/>
            <a:t>KOKOpoints</a:t>
          </a:r>
          <a:endParaRPr lang="en-US" b="1" dirty="0"/>
        </a:p>
      </dgm:t>
    </dgm:pt>
    <dgm:pt modelId="{A9C97E65-CB04-46B6-989B-45DDD2B52D4B}" type="parTrans" cxnId="{65972A2B-51F8-4DEE-9A38-E8A682380B52}">
      <dgm:prSet/>
      <dgm:spPr/>
      <dgm:t>
        <a:bodyPr/>
        <a:lstStyle/>
        <a:p>
          <a:endParaRPr lang="en-US" b="1"/>
        </a:p>
      </dgm:t>
    </dgm:pt>
    <dgm:pt modelId="{705903F6-C82F-4C56-9454-6B9D8C087DE7}" type="sibTrans" cxnId="{65972A2B-51F8-4DEE-9A38-E8A682380B52}">
      <dgm:prSet/>
      <dgm:spPr/>
      <dgm:t>
        <a:bodyPr/>
        <a:lstStyle/>
        <a:p>
          <a:endParaRPr lang="en-US" b="1"/>
        </a:p>
      </dgm:t>
    </dgm:pt>
    <dgm:pt modelId="{4CDD8361-7E74-4112-8504-75958717589B}">
      <dgm:prSet phldrT="[Text]"/>
      <dgm:spPr/>
      <dgm:t>
        <a:bodyPr/>
        <a:lstStyle/>
        <a:p>
          <a:r>
            <a:rPr lang="en-US" b="1" dirty="0"/>
            <a:t>Begin Taking Customer Orders</a:t>
          </a:r>
        </a:p>
      </dgm:t>
    </dgm:pt>
    <dgm:pt modelId="{09C5FF96-12EB-4989-B6BC-99EA55E0F0E3}" type="parTrans" cxnId="{32B51883-EEAC-4AE8-8EC1-5078A0D4F997}">
      <dgm:prSet/>
      <dgm:spPr/>
      <dgm:t>
        <a:bodyPr/>
        <a:lstStyle/>
        <a:p>
          <a:endParaRPr lang="en-US" b="1"/>
        </a:p>
      </dgm:t>
    </dgm:pt>
    <dgm:pt modelId="{C438A9B3-916C-49A1-B4C5-317E1B24D88D}" type="sibTrans" cxnId="{32B51883-EEAC-4AE8-8EC1-5078A0D4F997}">
      <dgm:prSet/>
      <dgm:spPr/>
      <dgm:t>
        <a:bodyPr/>
        <a:lstStyle/>
        <a:p>
          <a:endParaRPr lang="en-US" b="1"/>
        </a:p>
      </dgm:t>
    </dgm:pt>
    <dgm:pt modelId="{62D557AD-0520-4843-AC78-742358524757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2400" b="1" dirty="0"/>
            <a:t>Hard Launch </a:t>
          </a:r>
          <a:br>
            <a:rPr lang="en-US" sz="2400" b="1" dirty="0"/>
          </a:br>
          <a:r>
            <a:rPr lang="en-US" sz="2400" b="1" dirty="0"/>
            <a:t>Day 1</a:t>
          </a:r>
        </a:p>
      </dgm:t>
    </dgm:pt>
    <dgm:pt modelId="{59411756-2CC6-4BAB-9595-AED63D432801}" type="parTrans" cxnId="{5B7599A1-0276-4697-9F5E-3B891C5B9DA5}">
      <dgm:prSet/>
      <dgm:spPr/>
      <dgm:t>
        <a:bodyPr/>
        <a:lstStyle/>
        <a:p>
          <a:endParaRPr lang="en-US" b="1"/>
        </a:p>
      </dgm:t>
    </dgm:pt>
    <dgm:pt modelId="{2A25682F-81FE-4EC4-BBF5-EFF1736F92D0}" type="sibTrans" cxnId="{5B7599A1-0276-4697-9F5E-3B891C5B9DA5}">
      <dgm:prSet/>
      <dgm:spPr/>
      <dgm:t>
        <a:bodyPr/>
        <a:lstStyle/>
        <a:p>
          <a:endParaRPr lang="en-US" b="1"/>
        </a:p>
      </dgm:t>
    </dgm:pt>
    <dgm:pt modelId="{5E0339F4-E348-452A-B83F-97DF6D8BA152}" type="pres">
      <dgm:prSet presAssocID="{BE888426-F975-4C96-BB87-76487AE7DE1F}" presName="Name0" presStyleCnt="0">
        <dgm:presLayoutVars>
          <dgm:dir/>
          <dgm:animLvl val="lvl"/>
          <dgm:resizeHandles val="exact"/>
        </dgm:presLayoutVars>
      </dgm:prSet>
      <dgm:spPr/>
    </dgm:pt>
    <dgm:pt modelId="{9BCB91BC-A378-46EE-B589-2413EF89520F}" type="pres">
      <dgm:prSet presAssocID="{CB16A33B-3976-4D72-A9B2-953AAA16794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509B749-F59B-4FD6-84DC-49495EEB2017}" type="pres">
      <dgm:prSet presAssocID="{CE2128AD-4189-4EA1-941F-B3E909330EB1}" presName="parTxOnlySpace" presStyleCnt="0"/>
      <dgm:spPr/>
    </dgm:pt>
    <dgm:pt modelId="{549F4A6B-BD49-4935-AA1E-38BF2271DB5E}" type="pres">
      <dgm:prSet presAssocID="{4CDD8361-7E74-4112-8504-75958717589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345C299-4464-4940-B17C-2CD6301B36EE}" type="pres">
      <dgm:prSet presAssocID="{C438A9B3-916C-49A1-B4C5-317E1B24D88D}" presName="parTxOnlySpace" presStyleCnt="0"/>
      <dgm:spPr/>
    </dgm:pt>
    <dgm:pt modelId="{258CE497-06A7-43C9-BA85-C1A6B1C14B68}" type="pres">
      <dgm:prSet presAssocID="{2D0C0E01-3C3C-40CB-83EE-FA4AD73CAB88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7CF059F-06BC-4D6A-9CA2-8E315CF84C4F}" type="pres">
      <dgm:prSet presAssocID="{705903F6-C82F-4C56-9454-6B9D8C087DE7}" presName="parTxOnlySpace" presStyleCnt="0"/>
      <dgm:spPr/>
    </dgm:pt>
    <dgm:pt modelId="{A266B9AA-8C5C-47D8-95BB-48ED8931839C}" type="pres">
      <dgm:prSet presAssocID="{62D557AD-0520-4843-AC78-74235852475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5972A2B-51F8-4DEE-9A38-E8A682380B52}" srcId="{BE888426-F975-4C96-BB87-76487AE7DE1F}" destId="{2D0C0E01-3C3C-40CB-83EE-FA4AD73CAB88}" srcOrd="2" destOrd="0" parTransId="{A9C97E65-CB04-46B6-989B-45DDD2B52D4B}" sibTransId="{705903F6-C82F-4C56-9454-6B9D8C087DE7}"/>
    <dgm:cxn modelId="{64492943-A80B-495D-B08F-1CF152761E14}" type="presOf" srcId="{62D557AD-0520-4843-AC78-742358524757}" destId="{A266B9AA-8C5C-47D8-95BB-48ED8931839C}" srcOrd="0" destOrd="0" presId="urn:microsoft.com/office/officeart/2005/8/layout/chevron1"/>
    <dgm:cxn modelId="{2AF00E49-90DA-4634-85DA-3E7032F0BF49}" type="presOf" srcId="{CB16A33B-3976-4D72-A9B2-953AAA16794E}" destId="{9BCB91BC-A378-46EE-B589-2413EF89520F}" srcOrd="0" destOrd="0" presId="urn:microsoft.com/office/officeart/2005/8/layout/chevron1"/>
    <dgm:cxn modelId="{B9D7E14D-3043-4D5F-8E59-9E18943EDC2A}" srcId="{BE888426-F975-4C96-BB87-76487AE7DE1F}" destId="{CB16A33B-3976-4D72-A9B2-953AAA16794E}" srcOrd="0" destOrd="0" parTransId="{AA3787F4-DC13-4F8E-A9DD-C25D285F2E58}" sibTransId="{CE2128AD-4189-4EA1-941F-B3E909330EB1}"/>
    <dgm:cxn modelId="{32B51883-EEAC-4AE8-8EC1-5078A0D4F997}" srcId="{BE888426-F975-4C96-BB87-76487AE7DE1F}" destId="{4CDD8361-7E74-4112-8504-75958717589B}" srcOrd="1" destOrd="0" parTransId="{09C5FF96-12EB-4989-B6BC-99EA55E0F0E3}" sibTransId="{C438A9B3-916C-49A1-B4C5-317E1B24D88D}"/>
    <dgm:cxn modelId="{229F4C94-1DC2-4010-B705-D890A5A19D6B}" type="presOf" srcId="{BE888426-F975-4C96-BB87-76487AE7DE1F}" destId="{5E0339F4-E348-452A-B83F-97DF6D8BA152}" srcOrd="0" destOrd="0" presId="urn:microsoft.com/office/officeart/2005/8/layout/chevron1"/>
    <dgm:cxn modelId="{5B7599A1-0276-4697-9F5E-3B891C5B9DA5}" srcId="{BE888426-F975-4C96-BB87-76487AE7DE1F}" destId="{62D557AD-0520-4843-AC78-742358524757}" srcOrd="3" destOrd="0" parTransId="{59411756-2CC6-4BAB-9595-AED63D432801}" sibTransId="{2A25682F-81FE-4EC4-BBF5-EFF1736F92D0}"/>
    <dgm:cxn modelId="{28AF44C6-5FEF-47F9-AE68-D40DB9913298}" type="presOf" srcId="{4CDD8361-7E74-4112-8504-75958717589B}" destId="{549F4A6B-BD49-4935-AA1E-38BF2271DB5E}" srcOrd="0" destOrd="0" presId="urn:microsoft.com/office/officeart/2005/8/layout/chevron1"/>
    <dgm:cxn modelId="{BEF3BAF9-3B2A-4DED-9579-CE35AD45C2AE}" type="presOf" srcId="{2D0C0E01-3C3C-40CB-83EE-FA4AD73CAB88}" destId="{258CE497-06A7-43C9-BA85-C1A6B1C14B68}" srcOrd="0" destOrd="0" presId="urn:microsoft.com/office/officeart/2005/8/layout/chevron1"/>
    <dgm:cxn modelId="{88E25BE1-4E3B-4CD2-AD69-B353A7BC68CB}" type="presParOf" srcId="{5E0339F4-E348-452A-B83F-97DF6D8BA152}" destId="{9BCB91BC-A378-46EE-B589-2413EF89520F}" srcOrd="0" destOrd="0" presId="urn:microsoft.com/office/officeart/2005/8/layout/chevron1"/>
    <dgm:cxn modelId="{D7983515-093F-453B-8F20-43070993DAFA}" type="presParOf" srcId="{5E0339F4-E348-452A-B83F-97DF6D8BA152}" destId="{0509B749-F59B-4FD6-84DC-49495EEB2017}" srcOrd="1" destOrd="0" presId="urn:microsoft.com/office/officeart/2005/8/layout/chevron1"/>
    <dgm:cxn modelId="{C290CDA0-DD24-4D4A-A671-886C27783A5C}" type="presParOf" srcId="{5E0339F4-E348-452A-B83F-97DF6D8BA152}" destId="{549F4A6B-BD49-4935-AA1E-38BF2271DB5E}" srcOrd="2" destOrd="0" presId="urn:microsoft.com/office/officeart/2005/8/layout/chevron1"/>
    <dgm:cxn modelId="{4755DA15-855A-4F3E-8F07-BF46D2713284}" type="presParOf" srcId="{5E0339F4-E348-452A-B83F-97DF6D8BA152}" destId="{1345C299-4464-4940-B17C-2CD6301B36EE}" srcOrd="3" destOrd="0" presId="urn:microsoft.com/office/officeart/2005/8/layout/chevron1"/>
    <dgm:cxn modelId="{68B56449-F05B-4838-B8A7-55FE604511B9}" type="presParOf" srcId="{5E0339F4-E348-452A-B83F-97DF6D8BA152}" destId="{258CE497-06A7-43C9-BA85-C1A6B1C14B68}" srcOrd="4" destOrd="0" presId="urn:microsoft.com/office/officeart/2005/8/layout/chevron1"/>
    <dgm:cxn modelId="{35170ED1-EDD5-4CBF-AE3B-933D1E751453}" type="presParOf" srcId="{5E0339F4-E348-452A-B83F-97DF6D8BA152}" destId="{17CF059F-06BC-4D6A-9CA2-8E315CF84C4F}" srcOrd="5" destOrd="0" presId="urn:microsoft.com/office/officeart/2005/8/layout/chevron1"/>
    <dgm:cxn modelId="{E3CAED19-CDD0-4ADB-9990-29A8CDEC8AB2}" type="presParOf" srcId="{5E0339F4-E348-452A-B83F-97DF6D8BA152}" destId="{A266B9AA-8C5C-47D8-95BB-48ED8931839C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09B5341-7D1A-4DAE-9854-450342C7A75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298D100-903B-4D12-966F-016775D0929A}">
      <dgm:prSet phldrT="[Text]"/>
      <dgm:spPr/>
      <dgm:t>
        <a:bodyPr/>
        <a:lstStyle/>
        <a:p>
          <a:r>
            <a:rPr lang="en-US" b="1" dirty="0"/>
            <a:t>Refine, finalize design, build world-class technology</a:t>
          </a:r>
        </a:p>
      </dgm:t>
    </dgm:pt>
    <dgm:pt modelId="{D24A29DB-9195-478C-9595-D209E4693266}" type="parTrans" cxnId="{39A63ACA-A0C2-49BC-A8B7-A383ABB9FF38}">
      <dgm:prSet/>
      <dgm:spPr/>
      <dgm:t>
        <a:bodyPr/>
        <a:lstStyle/>
        <a:p>
          <a:endParaRPr lang="en-US" b="1"/>
        </a:p>
      </dgm:t>
    </dgm:pt>
    <dgm:pt modelId="{BFC84299-FE53-46BE-A644-7D677664E55A}" type="sibTrans" cxnId="{39A63ACA-A0C2-49BC-A8B7-A383ABB9FF38}">
      <dgm:prSet/>
      <dgm:spPr/>
      <dgm:t>
        <a:bodyPr/>
        <a:lstStyle/>
        <a:p>
          <a:endParaRPr lang="en-US" b="1"/>
        </a:p>
      </dgm:t>
    </dgm:pt>
    <dgm:pt modelId="{B4C979BB-3D24-4653-A73D-C276B2686BCB}">
      <dgm:prSet phldrT="[Text]"/>
      <dgm:spPr/>
      <dgm:t>
        <a:bodyPr/>
        <a:lstStyle/>
        <a:p>
          <a:r>
            <a:rPr lang="en-US" b="1" dirty="0"/>
            <a:t>Hard Launch</a:t>
          </a:r>
        </a:p>
      </dgm:t>
    </dgm:pt>
    <dgm:pt modelId="{527EA62E-96C5-48E7-A268-7F2864B0ADDD}" type="parTrans" cxnId="{B1318DE0-FE01-41A2-A363-9CBEFD1A0455}">
      <dgm:prSet/>
      <dgm:spPr/>
      <dgm:t>
        <a:bodyPr/>
        <a:lstStyle/>
        <a:p>
          <a:endParaRPr lang="en-US" b="1"/>
        </a:p>
      </dgm:t>
    </dgm:pt>
    <dgm:pt modelId="{42639F45-44A1-482B-95C4-4E3597B27D22}" type="sibTrans" cxnId="{B1318DE0-FE01-41A2-A363-9CBEFD1A0455}">
      <dgm:prSet/>
      <dgm:spPr/>
      <dgm:t>
        <a:bodyPr/>
        <a:lstStyle/>
        <a:p>
          <a:endParaRPr lang="en-US" b="1"/>
        </a:p>
      </dgm:t>
    </dgm:pt>
    <dgm:pt modelId="{1F4A7EE5-9DCE-4851-80AE-E0710F3370DD}">
      <dgm:prSet/>
      <dgm:spPr/>
      <dgm:t>
        <a:bodyPr/>
        <a:lstStyle/>
        <a:p>
          <a:r>
            <a:rPr lang="en-US" b="1"/>
            <a:t>Soft Launch and test in “the real world” – minor tweaks and improvements</a:t>
          </a:r>
        </a:p>
      </dgm:t>
    </dgm:pt>
    <dgm:pt modelId="{5AB6B715-1C8A-4FD8-902D-BDD4AAAD6D61}" type="parTrans" cxnId="{2491BBBE-344C-4262-BC0D-A42E886E2BE1}">
      <dgm:prSet/>
      <dgm:spPr/>
      <dgm:t>
        <a:bodyPr/>
        <a:lstStyle/>
        <a:p>
          <a:endParaRPr lang="en-US" b="1"/>
        </a:p>
      </dgm:t>
    </dgm:pt>
    <dgm:pt modelId="{6BC1B824-6747-4617-9691-8B822598F392}" type="sibTrans" cxnId="{2491BBBE-344C-4262-BC0D-A42E886E2BE1}">
      <dgm:prSet/>
      <dgm:spPr/>
      <dgm:t>
        <a:bodyPr/>
        <a:lstStyle/>
        <a:p>
          <a:endParaRPr lang="en-US" b="1"/>
        </a:p>
      </dgm:t>
    </dgm:pt>
    <dgm:pt modelId="{3E69649E-F22C-4D5E-8492-E7C9509B2F41}" type="pres">
      <dgm:prSet presAssocID="{809B5341-7D1A-4DAE-9854-450342C7A752}" presName="Name0" presStyleCnt="0">
        <dgm:presLayoutVars>
          <dgm:dir/>
          <dgm:animLvl val="lvl"/>
          <dgm:resizeHandles val="exact"/>
        </dgm:presLayoutVars>
      </dgm:prSet>
      <dgm:spPr/>
    </dgm:pt>
    <dgm:pt modelId="{0264C52F-38BD-4024-93EE-33B6FC488A42}" type="pres">
      <dgm:prSet presAssocID="{6298D100-903B-4D12-966F-016775D0929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5781543-CB91-4A99-B5F6-FFDC0D7F1CF6}" type="pres">
      <dgm:prSet presAssocID="{BFC84299-FE53-46BE-A644-7D677664E55A}" presName="parTxOnlySpace" presStyleCnt="0"/>
      <dgm:spPr/>
    </dgm:pt>
    <dgm:pt modelId="{81B7D014-6B5E-4A3E-9D88-ABF2C4F0CB66}" type="pres">
      <dgm:prSet presAssocID="{1F4A7EE5-9DCE-4851-80AE-E0710F3370DD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D5E0F20-FACD-46DC-9B0E-71BDE202D573}" type="pres">
      <dgm:prSet presAssocID="{6BC1B824-6747-4617-9691-8B822598F392}" presName="parTxOnlySpace" presStyleCnt="0"/>
      <dgm:spPr/>
    </dgm:pt>
    <dgm:pt modelId="{E35AF50C-B036-4981-B98B-186AC7F492EA}" type="pres">
      <dgm:prSet presAssocID="{B4C979BB-3D24-4653-A73D-C276B2686BC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A549B18-435D-4BD8-A729-02125E7D02BB}" type="presOf" srcId="{6298D100-903B-4D12-966F-016775D0929A}" destId="{0264C52F-38BD-4024-93EE-33B6FC488A42}" srcOrd="0" destOrd="0" presId="urn:microsoft.com/office/officeart/2005/8/layout/chevron1"/>
    <dgm:cxn modelId="{BD1E723F-764C-4557-8092-47E620B115D1}" type="presOf" srcId="{1F4A7EE5-9DCE-4851-80AE-E0710F3370DD}" destId="{81B7D014-6B5E-4A3E-9D88-ABF2C4F0CB66}" srcOrd="0" destOrd="0" presId="urn:microsoft.com/office/officeart/2005/8/layout/chevron1"/>
    <dgm:cxn modelId="{E00CD643-D4B2-421C-A7B5-4639EBA0A6A9}" type="presOf" srcId="{809B5341-7D1A-4DAE-9854-450342C7A752}" destId="{3E69649E-F22C-4D5E-8492-E7C9509B2F41}" srcOrd="0" destOrd="0" presId="urn:microsoft.com/office/officeart/2005/8/layout/chevron1"/>
    <dgm:cxn modelId="{AB12E152-823E-456D-BB5E-42E5AA37488E}" type="presOf" srcId="{B4C979BB-3D24-4653-A73D-C276B2686BCB}" destId="{E35AF50C-B036-4981-B98B-186AC7F492EA}" srcOrd="0" destOrd="0" presId="urn:microsoft.com/office/officeart/2005/8/layout/chevron1"/>
    <dgm:cxn modelId="{2491BBBE-344C-4262-BC0D-A42E886E2BE1}" srcId="{809B5341-7D1A-4DAE-9854-450342C7A752}" destId="{1F4A7EE5-9DCE-4851-80AE-E0710F3370DD}" srcOrd="1" destOrd="0" parTransId="{5AB6B715-1C8A-4FD8-902D-BDD4AAAD6D61}" sibTransId="{6BC1B824-6747-4617-9691-8B822598F392}"/>
    <dgm:cxn modelId="{39A63ACA-A0C2-49BC-A8B7-A383ABB9FF38}" srcId="{809B5341-7D1A-4DAE-9854-450342C7A752}" destId="{6298D100-903B-4D12-966F-016775D0929A}" srcOrd="0" destOrd="0" parTransId="{D24A29DB-9195-478C-9595-D209E4693266}" sibTransId="{BFC84299-FE53-46BE-A644-7D677664E55A}"/>
    <dgm:cxn modelId="{B1318DE0-FE01-41A2-A363-9CBEFD1A0455}" srcId="{809B5341-7D1A-4DAE-9854-450342C7A752}" destId="{B4C979BB-3D24-4653-A73D-C276B2686BCB}" srcOrd="2" destOrd="0" parTransId="{527EA62E-96C5-48E7-A268-7F2864B0ADDD}" sibTransId="{42639F45-44A1-482B-95C4-4E3597B27D22}"/>
    <dgm:cxn modelId="{AF9981DE-BFF0-47AB-B283-8E8B8DE0C576}" type="presParOf" srcId="{3E69649E-F22C-4D5E-8492-E7C9509B2F41}" destId="{0264C52F-38BD-4024-93EE-33B6FC488A42}" srcOrd="0" destOrd="0" presId="urn:microsoft.com/office/officeart/2005/8/layout/chevron1"/>
    <dgm:cxn modelId="{6D85F64B-1903-4DF8-ABBA-E198F08B3740}" type="presParOf" srcId="{3E69649E-F22C-4D5E-8492-E7C9509B2F41}" destId="{55781543-CB91-4A99-B5F6-FFDC0D7F1CF6}" srcOrd="1" destOrd="0" presId="urn:microsoft.com/office/officeart/2005/8/layout/chevron1"/>
    <dgm:cxn modelId="{C9F1D65F-F11D-4D25-87DB-04716407631C}" type="presParOf" srcId="{3E69649E-F22C-4D5E-8492-E7C9509B2F41}" destId="{81B7D014-6B5E-4A3E-9D88-ABF2C4F0CB66}" srcOrd="2" destOrd="0" presId="urn:microsoft.com/office/officeart/2005/8/layout/chevron1"/>
    <dgm:cxn modelId="{A905F308-9006-428E-9251-47870A775873}" type="presParOf" srcId="{3E69649E-F22C-4D5E-8492-E7C9509B2F41}" destId="{5D5E0F20-FACD-46DC-9B0E-71BDE202D573}" srcOrd="3" destOrd="0" presId="urn:microsoft.com/office/officeart/2005/8/layout/chevron1"/>
    <dgm:cxn modelId="{91A6EB7D-267F-42CB-9BC7-D806F6B2E307}" type="presParOf" srcId="{3E69649E-F22C-4D5E-8492-E7C9509B2F41}" destId="{E35AF50C-B036-4981-B98B-186AC7F492E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09B5341-7D1A-4DAE-9854-450342C7A75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298D100-903B-4D12-966F-016775D0929A}">
      <dgm:prSet phldrT="[Text]"/>
      <dgm:spPr/>
      <dgm:t>
        <a:bodyPr/>
        <a:lstStyle/>
        <a:p>
          <a:r>
            <a:rPr lang="en-AU" b="1" dirty="0"/>
            <a:t>Applied research – listening to our partners – business challenges, “Pain Points”</a:t>
          </a:r>
          <a:endParaRPr lang="en-US" b="1" dirty="0"/>
        </a:p>
      </dgm:t>
    </dgm:pt>
    <dgm:pt modelId="{D24A29DB-9195-478C-9595-D209E4693266}" type="parTrans" cxnId="{39A63ACA-A0C2-49BC-A8B7-A383ABB9FF38}">
      <dgm:prSet/>
      <dgm:spPr/>
      <dgm:t>
        <a:bodyPr/>
        <a:lstStyle/>
        <a:p>
          <a:endParaRPr lang="en-US" b="1"/>
        </a:p>
      </dgm:t>
    </dgm:pt>
    <dgm:pt modelId="{BFC84299-FE53-46BE-A644-7D677664E55A}" type="sibTrans" cxnId="{39A63ACA-A0C2-49BC-A8B7-A383ABB9FF38}">
      <dgm:prSet/>
      <dgm:spPr/>
      <dgm:t>
        <a:bodyPr/>
        <a:lstStyle/>
        <a:p>
          <a:endParaRPr lang="en-US" b="1"/>
        </a:p>
      </dgm:t>
    </dgm:pt>
    <dgm:pt modelId="{1F4A7EE5-9DCE-4851-80AE-E0710F3370DD}">
      <dgm:prSet/>
      <dgm:spPr/>
      <dgm:t>
        <a:bodyPr/>
        <a:lstStyle/>
        <a:p>
          <a:r>
            <a:rPr lang="en-AU" b="1" dirty="0"/>
            <a:t>Develop technology product idea</a:t>
          </a:r>
          <a:endParaRPr lang="en-US" b="1" dirty="0"/>
        </a:p>
      </dgm:t>
    </dgm:pt>
    <dgm:pt modelId="{5AB6B715-1C8A-4FD8-902D-BDD4AAAD6D61}" type="parTrans" cxnId="{2491BBBE-344C-4262-BC0D-A42E886E2BE1}">
      <dgm:prSet/>
      <dgm:spPr/>
      <dgm:t>
        <a:bodyPr/>
        <a:lstStyle/>
        <a:p>
          <a:endParaRPr lang="en-US" b="1"/>
        </a:p>
      </dgm:t>
    </dgm:pt>
    <dgm:pt modelId="{6BC1B824-6747-4617-9691-8B822598F392}" type="sibTrans" cxnId="{2491BBBE-344C-4262-BC0D-A42E886E2BE1}">
      <dgm:prSet/>
      <dgm:spPr/>
      <dgm:t>
        <a:bodyPr/>
        <a:lstStyle/>
        <a:p>
          <a:endParaRPr lang="en-US" b="1"/>
        </a:p>
      </dgm:t>
    </dgm:pt>
    <dgm:pt modelId="{4C6025D0-D4DF-4AE5-82D7-451AF1E187C5}">
      <dgm:prSet/>
      <dgm:spPr/>
      <dgm:t>
        <a:bodyPr/>
        <a:lstStyle/>
        <a:p>
          <a:r>
            <a:rPr lang="en-AU" b="1" dirty="0"/>
            <a:t>Test idea with partners – discard non-viable ideas</a:t>
          </a:r>
          <a:endParaRPr lang="en-US" b="1" dirty="0"/>
        </a:p>
      </dgm:t>
    </dgm:pt>
    <dgm:pt modelId="{D2B6C65F-8B30-4DF8-A359-C2816148EAB0}" type="parTrans" cxnId="{25ADA0C7-693E-49E4-BF13-8C87CC29821D}">
      <dgm:prSet/>
      <dgm:spPr/>
      <dgm:t>
        <a:bodyPr/>
        <a:lstStyle/>
        <a:p>
          <a:endParaRPr lang="en-US" b="1"/>
        </a:p>
      </dgm:t>
    </dgm:pt>
    <dgm:pt modelId="{22EF3796-4855-49F4-9552-E81222E92184}" type="sibTrans" cxnId="{25ADA0C7-693E-49E4-BF13-8C87CC29821D}">
      <dgm:prSet/>
      <dgm:spPr/>
      <dgm:t>
        <a:bodyPr/>
        <a:lstStyle/>
        <a:p>
          <a:endParaRPr lang="en-US" b="1"/>
        </a:p>
      </dgm:t>
    </dgm:pt>
    <dgm:pt modelId="{12526667-1DA8-46FB-A1E7-3C648C6B4A10}">
      <dgm:prSet/>
      <dgm:spPr/>
      <dgm:t>
        <a:bodyPr/>
        <a:lstStyle/>
        <a:p>
          <a:r>
            <a:rPr lang="en-AU" b="1" dirty="0"/>
            <a:t>Rapidly build and test prototypes (multiple cycles, iterative)</a:t>
          </a:r>
          <a:endParaRPr lang="en-US" b="1" dirty="0"/>
        </a:p>
      </dgm:t>
    </dgm:pt>
    <dgm:pt modelId="{B559F6C8-340D-4DD6-A10E-CB0624383606}" type="parTrans" cxnId="{52007A18-1811-49C8-A4F9-01C8AFB2789A}">
      <dgm:prSet/>
      <dgm:spPr/>
      <dgm:t>
        <a:bodyPr/>
        <a:lstStyle/>
        <a:p>
          <a:endParaRPr lang="en-US" b="1"/>
        </a:p>
      </dgm:t>
    </dgm:pt>
    <dgm:pt modelId="{241514EB-FCF1-4F9B-B3D6-2BA89234DE92}" type="sibTrans" cxnId="{52007A18-1811-49C8-A4F9-01C8AFB2789A}">
      <dgm:prSet/>
      <dgm:spPr/>
      <dgm:t>
        <a:bodyPr/>
        <a:lstStyle/>
        <a:p>
          <a:endParaRPr lang="en-US" b="1"/>
        </a:p>
      </dgm:t>
    </dgm:pt>
    <dgm:pt modelId="{3E69649E-F22C-4D5E-8492-E7C9509B2F41}" type="pres">
      <dgm:prSet presAssocID="{809B5341-7D1A-4DAE-9854-450342C7A752}" presName="Name0" presStyleCnt="0">
        <dgm:presLayoutVars>
          <dgm:dir/>
          <dgm:animLvl val="lvl"/>
          <dgm:resizeHandles val="exact"/>
        </dgm:presLayoutVars>
      </dgm:prSet>
      <dgm:spPr/>
    </dgm:pt>
    <dgm:pt modelId="{0264C52F-38BD-4024-93EE-33B6FC488A42}" type="pres">
      <dgm:prSet presAssocID="{6298D100-903B-4D12-966F-016775D0929A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5781543-CB91-4A99-B5F6-FFDC0D7F1CF6}" type="pres">
      <dgm:prSet presAssocID="{BFC84299-FE53-46BE-A644-7D677664E55A}" presName="parTxOnlySpace" presStyleCnt="0"/>
      <dgm:spPr/>
    </dgm:pt>
    <dgm:pt modelId="{81B7D014-6B5E-4A3E-9D88-ABF2C4F0CB66}" type="pres">
      <dgm:prSet presAssocID="{1F4A7EE5-9DCE-4851-80AE-E0710F3370D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79C5EC3-01DA-421F-B65A-C8050714AFD3}" type="pres">
      <dgm:prSet presAssocID="{6BC1B824-6747-4617-9691-8B822598F392}" presName="parTxOnlySpace" presStyleCnt="0"/>
      <dgm:spPr/>
    </dgm:pt>
    <dgm:pt modelId="{09E46FBD-F091-476B-8940-C5627779F14A}" type="pres">
      <dgm:prSet presAssocID="{4C6025D0-D4DF-4AE5-82D7-451AF1E187C5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ACA11DE-221A-4B2E-A34B-0E8398434D49}" type="pres">
      <dgm:prSet presAssocID="{22EF3796-4855-49F4-9552-E81222E92184}" presName="parTxOnlySpace" presStyleCnt="0"/>
      <dgm:spPr/>
    </dgm:pt>
    <dgm:pt modelId="{0FAE3808-4EAA-49DF-881B-CCB59963B4D1}" type="pres">
      <dgm:prSet presAssocID="{12526667-1DA8-46FB-A1E7-3C648C6B4A10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2007A18-1811-49C8-A4F9-01C8AFB2789A}" srcId="{809B5341-7D1A-4DAE-9854-450342C7A752}" destId="{12526667-1DA8-46FB-A1E7-3C648C6B4A10}" srcOrd="3" destOrd="0" parTransId="{B559F6C8-340D-4DD6-A10E-CB0624383606}" sibTransId="{241514EB-FCF1-4F9B-B3D6-2BA89234DE92}"/>
    <dgm:cxn modelId="{0A549B18-435D-4BD8-A729-02125E7D02BB}" type="presOf" srcId="{6298D100-903B-4D12-966F-016775D0929A}" destId="{0264C52F-38BD-4024-93EE-33B6FC488A42}" srcOrd="0" destOrd="0" presId="urn:microsoft.com/office/officeart/2005/8/layout/chevron1"/>
    <dgm:cxn modelId="{BD1E723F-764C-4557-8092-47E620B115D1}" type="presOf" srcId="{1F4A7EE5-9DCE-4851-80AE-E0710F3370DD}" destId="{81B7D014-6B5E-4A3E-9D88-ABF2C4F0CB66}" srcOrd="0" destOrd="0" presId="urn:microsoft.com/office/officeart/2005/8/layout/chevron1"/>
    <dgm:cxn modelId="{E00CD643-D4B2-421C-A7B5-4639EBA0A6A9}" type="presOf" srcId="{809B5341-7D1A-4DAE-9854-450342C7A752}" destId="{3E69649E-F22C-4D5E-8492-E7C9509B2F41}" srcOrd="0" destOrd="0" presId="urn:microsoft.com/office/officeart/2005/8/layout/chevron1"/>
    <dgm:cxn modelId="{12001F7A-B430-4CAA-A8E3-57977B2913FA}" type="presOf" srcId="{12526667-1DA8-46FB-A1E7-3C648C6B4A10}" destId="{0FAE3808-4EAA-49DF-881B-CCB59963B4D1}" srcOrd="0" destOrd="0" presId="urn:microsoft.com/office/officeart/2005/8/layout/chevron1"/>
    <dgm:cxn modelId="{2491BBBE-344C-4262-BC0D-A42E886E2BE1}" srcId="{809B5341-7D1A-4DAE-9854-450342C7A752}" destId="{1F4A7EE5-9DCE-4851-80AE-E0710F3370DD}" srcOrd="1" destOrd="0" parTransId="{5AB6B715-1C8A-4FD8-902D-BDD4AAAD6D61}" sibTransId="{6BC1B824-6747-4617-9691-8B822598F392}"/>
    <dgm:cxn modelId="{25ADA0C7-693E-49E4-BF13-8C87CC29821D}" srcId="{809B5341-7D1A-4DAE-9854-450342C7A752}" destId="{4C6025D0-D4DF-4AE5-82D7-451AF1E187C5}" srcOrd="2" destOrd="0" parTransId="{D2B6C65F-8B30-4DF8-A359-C2816148EAB0}" sibTransId="{22EF3796-4855-49F4-9552-E81222E92184}"/>
    <dgm:cxn modelId="{39A63ACA-A0C2-49BC-A8B7-A383ABB9FF38}" srcId="{809B5341-7D1A-4DAE-9854-450342C7A752}" destId="{6298D100-903B-4D12-966F-016775D0929A}" srcOrd="0" destOrd="0" parTransId="{D24A29DB-9195-478C-9595-D209E4693266}" sibTransId="{BFC84299-FE53-46BE-A644-7D677664E55A}"/>
    <dgm:cxn modelId="{548D37F9-64B0-49EF-AC19-EEDE1AF01E46}" type="presOf" srcId="{4C6025D0-D4DF-4AE5-82D7-451AF1E187C5}" destId="{09E46FBD-F091-476B-8940-C5627779F14A}" srcOrd="0" destOrd="0" presId="urn:microsoft.com/office/officeart/2005/8/layout/chevron1"/>
    <dgm:cxn modelId="{AF9981DE-BFF0-47AB-B283-8E8B8DE0C576}" type="presParOf" srcId="{3E69649E-F22C-4D5E-8492-E7C9509B2F41}" destId="{0264C52F-38BD-4024-93EE-33B6FC488A42}" srcOrd="0" destOrd="0" presId="urn:microsoft.com/office/officeart/2005/8/layout/chevron1"/>
    <dgm:cxn modelId="{6D85F64B-1903-4DF8-ABBA-E198F08B3740}" type="presParOf" srcId="{3E69649E-F22C-4D5E-8492-E7C9509B2F41}" destId="{55781543-CB91-4A99-B5F6-FFDC0D7F1CF6}" srcOrd="1" destOrd="0" presId="urn:microsoft.com/office/officeart/2005/8/layout/chevron1"/>
    <dgm:cxn modelId="{C9F1D65F-F11D-4D25-87DB-04716407631C}" type="presParOf" srcId="{3E69649E-F22C-4D5E-8492-E7C9509B2F41}" destId="{81B7D014-6B5E-4A3E-9D88-ABF2C4F0CB66}" srcOrd="2" destOrd="0" presId="urn:microsoft.com/office/officeart/2005/8/layout/chevron1"/>
    <dgm:cxn modelId="{1411B084-0B97-45CD-B9A3-EFE93A198F31}" type="presParOf" srcId="{3E69649E-F22C-4D5E-8492-E7C9509B2F41}" destId="{C79C5EC3-01DA-421F-B65A-C8050714AFD3}" srcOrd="3" destOrd="0" presId="urn:microsoft.com/office/officeart/2005/8/layout/chevron1"/>
    <dgm:cxn modelId="{40ED119A-83DB-4596-8869-F5F0B6EC9772}" type="presParOf" srcId="{3E69649E-F22C-4D5E-8492-E7C9509B2F41}" destId="{09E46FBD-F091-476B-8940-C5627779F14A}" srcOrd="4" destOrd="0" presId="urn:microsoft.com/office/officeart/2005/8/layout/chevron1"/>
    <dgm:cxn modelId="{8E938AFA-F9D3-4B3E-93FB-41F43302BF4A}" type="presParOf" srcId="{3E69649E-F22C-4D5E-8492-E7C9509B2F41}" destId="{2ACA11DE-221A-4B2E-A34B-0E8398434D49}" srcOrd="5" destOrd="0" presId="urn:microsoft.com/office/officeart/2005/8/layout/chevron1"/>
    <dgm:cxn modelId="{A0B4B3F3-454B-4314-B997-BDA4C484CEFF}" type="presParOf" srcId="{3E69649E-F22C-4D5E-8492-E7C9509B2F41}" destId="{0FAE3808-4EAA-49DF-881B-CCB59963B4D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CB91BC-A378-46EE-B589-2413EF89520F}">
      <dsp:nvSpPr>
        <dsp:cNvPr id="0" name=""/>
        <dsp:cNvSpPr/>
      </dsp:nvSpPr>
      <dsp:spPr>
        <a:xfrm>
          <a:off x="4824" y="2905389"/>
          <a:ext cx="2808554" cy="1123421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Build Agent Pipeline</a:t>
          </a:r>
        </a:p>
      </dsp:txBody>
      <dsp:txXfrm>
        <a:off x="566535" y="2905389"/>
        <a:ext cx="1685133" cy="1123421"/>
      </dsp:txXfrm>
    </dsp:sp>
    <dsp:sp modelId="{549F4A6B-BD49-4935-AA1E-38BF2271DB5E}">
      <dsp:nvSpPr>
        <dsp:cNvPr id="0" name=""/>
        <dsp:cNvSpPr/>
      </dsp:nvSpPr>
      <dsp:spPr>
        <a:xfrm>
          <a:off x="2532523" y="2905389"/>
          <a:ext cx="2808554" cy="112342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Loan Application Documents</a:t>
          </a:r>
        </a:p>
      </dsp:txBody>
      <dsp:txXfrm>
        <a:off x="3094234" y="2905389"/>
        <a:ext cx="1685133" cy="1123421"/>
      </dsp:txXfrm>
    </dsp:sp>
    <dsp:sp modelId="{258CE497-06A7-43C9-BA85-C1A6B1C14B68}">
      <dsp:nvSpPr>
        <dsp:cNvPr id="0" name=""/>
        <dsp:cNvSpPr/>
      </dsp:nvSpPr>
      <dsp:spPr>
        <a:xfrm>
          <a:off x="5060222" y="2905389"/>
          <a:ext cx="2808554" cy="112342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Loan Approvals</a:t>
          </a:r>
        </a:p>
      </dsp:txBody>
      <dsp:txXfrm>
        <a:off x="5621933" y="2905389"/>
        <a:ext cx="1685133" cy="1123421"/>
      </dsp:txXfrm>
    </dsp:sp>
    <dsp:sp modelId="{A266B9AA-8C5C-47D8-95BB-48ED8931839C}">
      <dsp:nvSpPr>
        <dsp:cNvPr id="0" name=""/>
        <dsp:cNvSpPr/>
      </dsp:nvSpPr>
      <dsp:spPr>
        <a:xfrm>
          <a:off x="7587921" y="2905389"/>
          <a:ext cx="2808554" cy="112342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Shop Inspection &amp; Preparation</a:t>
          </a:r>
        </a:p>
      </dsp:txBody>
      <dsp:txXfrm>
        <a:off x="8149632" y="2905389"/>
        <a:ext cx="1685133" cy="11234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CB91BC-A378-46EE-B589-2413EF89520F}">
      <dsp:nvSpPr>
        <dsp:cNvPr id="0" name=""/>
        <dsp:cNvSpPr/>
      </dsp:nvSpPr>
      <dsp:spPr>
        <a:xfrm>
          <a:off x="4824" y="2905389"/>
          <a:ext cx="2808554" cy="112342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 err="1"/>
            <a:t>KOKOpoint</a:t>
          </a:r>
          <a:r>
            <a:rPr lang="en-US" sz="2300" b="1" kern="1200" dirty="0"/>
            <a:t> Installation</a:t>
          </a:r>
        </a:p>
      </dsp:txBody>
      <dsp:txXfrm>
        <a:off x="566535" y="2905389"/>
        <a:ext cx="1685133" cy="1123421"/>
      </dsp:txXfrm>
    </dsp:sp>
    <dsp:sp modelId="{549F4A6B-BD49-4935-AA1E-38BF2271DB5E}">
      <dsp:nvSpPr>
        <dsp:cNvPr id="0" name=""/>
        <dsp:cNvSpPr/>
      </dsp:nvSpPr>
      <dsp:spPr>
        <a:xfrm>
          <a:off x="2532523" y="2905389"/>
          <a:ext cx="2808554" cy="112342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Begin Taking Customer Orders</a:t>
          </a:r>
        </a:p>
      </dsp:txBody>
      <dsp:txXfrm>
        <a:off x="3094234" y="2905389"/>
        <a:ext cx="1685133" cy="1123421"/>
      </dsp:txXfrm>
    </dsp:sp>
    <dsp:sp modelId="{258CE497-06A7-43C9-BA85-C1A6B1C14B68}">
      <dsp:nvSpPr>
        <dsp:cNvPr id="0" name=""/>
        <dsp:cNvSpPr/>
      </dsp:nvSpPr>
      <dsp:spPr>
        <a:xfrm>
          <a:off x="5060222" y="2905389"/>
          <a:ext cx="2808554" cy="112342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Fill up </a:t>
          </a:r>
          <a:r>
            <a:rPr lang="en-US" sz="2300" b="1" kern="1200" dirty="0" err="1"/>
            <a:t>KOKOpoints</a:t>
          </a:r>
          <a:endParaRPr lang="en-US" sz="2300" b="1" kern="1200" dirty="0"/>
        </a:p>
      </dsp:txBody>
      <dsp:txXfrm>
        <a:off x="5621933" y="2905389"/>
        <a:ext cx="1685133" cy="1123421"/>
      </dsp:txXfrm>
    </dsp:sp>
    <dsp:sp modelId="{A266B9AA-8C5C-47D8-95BB-48ED8931839C}">
      <dsp:nvSpPr>
        <dsp:cNvPr id="0" name=""/>
        <dsp:cNvSpPr/>
      </dsp:nvSpPr>
      <dsp:spPr>
        <a:xfrm>
          <a:off x="7587921" y="2905389"/>
          <a:ext cx="2808554" cy="1123421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Hard Launch </a:t>
          </a:r>
          <a:br>
            <a:rPr lang="en-US" sz="2400" b="1" kern="1200" dirty="0"/>
          </a:br>
          <a:r>
            <a:rPr lang="en-US" sz="2400" b="1" kern="1200" dirty="0"/>
            <a:t>Day 1</a:t>
          </a:r>
        </a:p>
      </dsp:txBody>
      <dsp:txXfrm>
        <a:off x="8149632" y="2905389"/>
        <a:ext cx="1685133" cy="11234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CB91BC-A378-46EE-B589-2413EF89520F}">
      <dsp:nvSpPr>
        <dsp:cNvPr id="0" name=""/>
        <dsp:cNvSpPr/>
      </dsp:nvSpPr>
      <dsp:spPr>
        <a:xfrm>
          <a:off x="4824" y="2905389"/>
          <a:ext cx="2808554" cy="1123421"/>
        </a:xfrm>
        <a:prstGeom prst="chevron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Build Agent Pipeline</a:t>
          </a:r>
        </a:p>
      </dsp:txBody>
      <dsp:txXfrm>
        <a:off x="566535" y="2905389"/>
        <a:ext cx="1685133" cy="1123421"/>
      </dsp:txXfrm>
    </dsp:sp>
    <dsp:sp modelId="{549F4A6B-BD49-4935-AA1E-38BF2271DB5E}">
      <dsp:nvSpPr>
        <dsp:cNvPr id="0" name=""/>
        <dsp:cNvSpPr/>
      </dsp:nvSpPr>
      <dsp:spPr>
        <a:xfrm>
          <a:off x="2532523" y="2905389"/>
          <a:ext cx="2808554" cy="112342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Loan Application Documents</a:t>
          </a:r>
        </a:p>
      </dsp:txBody>
      <dsp:txXfrm>
        <a:off x="3094234" y="2905389"/>
        <a:ext cx="1685133" cy="1123421"/>
      </dsp:txXfrm>
    </dsp:sp>
    <dsp:sp modelId="{258CE497-06A7-43C9-BA85-C1A6B1C14B68}">
      <dsp:nvSpPr>
        <dsp:cNvPr id="0" name=""/>
        <dsp:cNvSpPr/>
      </dsp:nvSpPr>
      <dsp:spPr>
        <a:xfrm>
          <a:off x="5060222" y="2905389"/>
          <a:ext cx="2808554" cy="112342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Loan Approvals</a:t>
          </a:r>
        </a:p>
      </dsp:txBody>
      <dsp:txXfrm>
        <a:off x="5621933" y="2905389"/>
        <a:ext cx="1685133" cy="1123421"/>
      </dsp:txXfrm>
    </dsp:sp>
    <dsp:sp modelId="{A266B9AA-8C5C-47D8-95BB-48ED8931839C}">
      <dsp:nvSpPr>
        <dsp:cNvPr id="0" name=""/>
        <dsp:cNvSpPr/>
      </dsp:nvSpPr>
      <dsp:spPr>
        <a:xfrm>
          <a:off x="7587921" y="2905389"/>
          <a:ext cx="2808554" cy="112342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Shop Inspection &amp; Preparation</a:t>
          </a:r>
        </a:p>
      </dsp:txBody>
      <dsp:txXfrm>
        <a:off x="8149632" y="2905389"/>
        <a:ext cx="1685133" cy="112342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CB91BC-A378-46EE-B589-2413EF89520F}">
      <dsp:nvSpPr>
        <dsp:cNvPr id="0" name=""/>
        <dsp:cNvSpPr/>
      </dsp:nvSpPr>
      <dsp:spPr>
        <a:xfrm>
          <a:off x="4824" y="2905389"/>
          <a:ext cx="2808554" cy="112342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 err="1"/>
            <a:t>KOKOpoint</a:t>
          </a:r>
          <a:r>
            <a:rPr lang="en-US" sz="2300" b="1" kern="1200" dirty="0"/>
            <a:t> Installation</a:t>
          </a:r>
        </a:p>
      </dsp:txBody>
      <dsp:txXfrm>
        <a:off x="566535" y="2905389"/>
        <a:ext cx="1685133" cy="1123421"/>
      </dsp:txXfrm>
    </dsp:sp>
    <dsp:sp modelId="{549F4A6B-BD49-4935-AA1E-38BF2271DB5E}">
      <dsp:nvSpPr>
        <dsp:cNvPr id="0" name=""/>
        <dsp:cNvSpPr/>
      </dsp:nvSpPr>
      <dsp:spPr>
        <a:xfrm>
          <a:off x="2532523" y="2905389"/>
          <a:ext cx="2808554" cy="112342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Begin Taking Customer Orders</a:t>
          </a:r>
        </a:p>
      </dsp:txBody>
      <dsp:txXfrm>
        <a:off x="3094234" y="2905389"/>
        <a:ext cx="1685133" cy="1123421"/>
      </dsp:txXfrm>
    </dsp:sp>
    <dsp:sp modelId="{258CE497-06A7-43C9-BA85-C1A6B1C14B68}">
      <dsp:nvSpPr>
        <dsp:cNvPr id="0" name=""/>
        <dsp:cNvSpPr/>
      </dsp:nvSpPr>
      <dsp:spPr>
        <a:xfrm>
          <a:off x="5060222" y="2905389"/>
          <a:ext cx="2808554" cy="112342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Fill up </a:t>
          </a:r>
          <a:r>
            <a:rPr lang="en-US" sz="2300" b="1" kern="1200" dirty="0" err="1"/>
            <a:t>KOKOpoints</a:t>
          </a:r>
          <a:endParaRPr lang="en-US" sz="2300" b="1" kern="1200" dirty="0"/>
        </a:p>
      </dsp:txBody>
      <dsp:txXfrm>
        <a:off x="5621933" y="2905389"/>
        <a:ext cx="1685133" cy="1123421"/>
      </dsp:txXfrm>
    </dsp:sp>
    <dsp:sp modelId="{A266B9AA-8C5C-47D8-95BB-48ED8931839C}">
      <dsp:nvSpPr>
        <dsp:cNvPr id="0" name=""/>
        <dsp:cNvSpPr/>
      </dsp:nvSpPr>
      <dsp:spPr>
        <a:xfrm>
          <a:off x="7587921" y="2905389"/>
          <a:ext cx="2808554" cy="1123421"/>
        </a:xfrm>
        <a:prstGeom prst="chevron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Hard Launch </a:t>
          </a:r>
          <a:br>
            <a:rPr lang="en-US" sz="2400" b="1" kern="1200" dirty="0"/>
          </a:br>
          <a:r>
            <a:rPr lang="en-US" sz="2400" b="1" kern="1200" dirty="0"/>
            <a:t>Day 1</a:t>
          </a:r>
        </a:p>
      </dsp:txBody>
      <dsp:txXfrm>
        <a:off x="8149632" y="2905389"/>
        <a:ext cx="1685133" cy="112342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64C52F-38BD-4024-93EE-33B6FC488A42}">
      <dsp:nvSpPr>
        <dsp:cNvPr id="0" name=""/>
        <dsp:cNvSpPr/>
      </dsp:nvSpPr>
      <dsp:spPr>
        <a:xfrm>
          <a:off x="2844" y="2543279"/>
          <a:ext cx="3465521" cy="138620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Refine, finalize design, build world-class technology</a:t>
          </a:r>
        </a:p>
      </dsp:txBody>
      <dsp:txXfrm>
        <a:off x="695948" y="2543279"/>
        <a:ext cx="2079313" cy="1386208"/>
      </dsp:txXfrm>
    </dsp:sp>
    <dsp:sp modelId="{81B7D014-6B5E-4A3E-9D88-ABF2C4F0CB66}">
      <dsp:nvSpPr>
        <dsp:cNvPr id="0" name=""/>
        <dsp:cNvSpPr/>
      </dsp:nvSpPr>
      <dsp:spPr>
        <a:xfrm>
          <a:off x="3121814" y="2543279"/>
          <a:ext cx="3465521" cy="138620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Soft Launch and test in “the real world” – minor tweaks and improvements</a:t>
          </a:r>
        </a:p>
      </dsp:txBody>
      <dsp:txXfrm>
        <a:off x="3814918" y="2543279"/>
        <a:ext cx="2079313" cy="1386208"/>
      </dsp:txXfrm>
    </dsp:sp>
    <dsp:sp modelId="{E35AF50C-B036-4981-B98B-186AC7F492EA}">
      <dsp:nvSpPr>
        <dsp:cNvPr id="0" name=""/>
        <dsp:cNvSpPr/>
      </dsp:nvSpPr>
      <dsp:spPr>
        <a:xfrm>
          <a:off x="6240783" y="2543279"/>
          <a:ext cx="3465521" cy="138620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Hard Launch</a:t>
          </a:r>
        </a:p>
      </dsp:txBody>
      <dsp:txXfrm>
        <a:off x="6933887" y="2543279"/>
        <a:ext cx="2079313" cy="13862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64C52F-38BD-4024-93EE-33B6FC488A42}">
      <dsp:nvSpPr>
        <dsp:cNvPr id="0" name=""/>
        <dsp:cNvSpPr/>
      </dsp:nvSpPr>
      <dsp:spPr>
        <a:xfrm>
          <a:off x="5360" y="3228210"/>
          <a:ext cx="3120615" cy="12482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b="1" kern="1200" dirty="0"/>
            <a:t>Applied research – listening to our partners – business challenges, “Pain Points”</a:t>
          </a:r>
          <a:endParaRPr lang="en-US" sz="1700" b="1" kern="1200" dirty="0"/>
        </a:p>
      </dsp:txBody>
      <dsp:txXfrm>
        <a:off x="629483" y="3228210"/>
        <a:ext cx="1872369" cy="1248246"/>
      </dsp:txXfrm>
    </dsp:sp>
    <dsp:sp modelId="{81B7D014-6B5E-4A3E-9D88-ABF2C4F0CB66}">
      <dsp:nvSpPr>
        <dsp:cNvPr id="0" name=""/>
        <dsp:cNvSpPr/>
      </dsp:nvSpPr>
      <dsp:spPr>
        <a:xfrm>
          <a:off x="2813915" y="3228210"/>
          <a:ext cx="3120615" cy="12482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b="1" kern="1200" dirty="0"/>
            <a:t>Develop technology product idea</a:t>
          </a:r>
          <a:endParaRPr lang="en-US" sz="1700" b="1" kern="1200" dirty="0"/>
        </a:p>
      </dsp:txBody>
      <dsp:txXfrm>
        <a:off x="3438038" y="3228210"/>
        <a:ext cx="1872369" cy="1248246"/>
      </dsp:txXfrm>
    </dsp:sp>
    <dsp:sp modelId="{09E46FBD-F091-476B-8940-C5627779F14A}">
      <dsp:nvSpPr>
        <dsp:cNvPr id="0" name=""/>
        <dsp:cNvSpPr/>
      </dsp:nvSpPr>
      <dsp:spPr>
        <a:xfrm>
          <a:off x="5622469" y="3228210"/>
          <a:ext cx="3120615" cy="12482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b="1" kern="1200" dirty="0"/>
            <a:t>Test idea with partners – discard non-viable ideas</a:t>
          </a:r>
          <a:endParaRPr lang="en-US" sz="1700" b="1" kern="1200" dirty="0"/>
        </a:p>
      </dsp:txBody>
      <dsp:txXfrm>
        <a:off x="6246592" y="3228210"/>
        <a:ext cx="1872369" cy="1248246"/>
      </dsp:txXfrm>
    </dsp:sp>
    <dsp:sp modelId="{0FAE3808-4EAA-49DF-881B-CCB59963B4D1}">
      <dsp:nvSpPr>
        <dsp:cNvPr id="0" name=""/>
        <dsp:cNvSpPr/>
      </dsp:nvSpPr>
      <dsp:spPr>
        <a:xfrm>
          <a:off x="8431023" y="3228210"/>
          <a:ext cx="3120615" cy="12482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b="1" kern="1200" dirty="0"/>
            <a:t>Rapidly build and test prototypes (multiple cycles, iterative)</a:t>
          </a:r>
          <a:endParaRPr lang="en-US" sz="1700" b="1" kern="1200" dirty="0"/>
        </a:p>
      </dsp:txBody>
      <dsp:txXfrm>
        <a:off x="9055146" y="3228210"/>
        <a:ext cx="1872369" cy="1248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EC78A9-483C-4634-882E-FFA04419FB0D}" type="datetimeFigureOut">
              <a:rPr lang="en-GB" smtClean="0"/>
              <a:t>06/12/2017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365798-4EA2-4E8F-973D-E658BB9C8C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940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5B643-6C0E-4BD4-8FEB-00280C4105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A277B3-E056-4B46-9AA5-E6915DCFC4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982CB-FF7A-49BF-A5FD-E6B1DB72FC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3CDFCD-E26E-4D55-B372-FCB45BA354F0}" type="datetimeFigureOut">
              <a:rPr lang="en-GB" smtClean="0"/>
              <a:t>06/12/2017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ADC73-508E-4FD2-9E83-5DA38DF44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8E18C-1421-43C6-AC5B-4C283D237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C6037A-B432-4AD9-ABF5-A6024C2BB2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4545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0456C-FC5F-4F17-9408-4C00B79AB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CBB2E3-0A0B-409C-B6C3-860832957D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F05F-8AB3-48FE-BDCE-46EECCC8A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582977-79E7-4471-B030-C9AEB4D2E5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3CDFCD-E26E-4D55-B372-FCB45BA354F0}" type="datetimeFigureOut">
              <a:rPr lang="en-GB" smtClean="0"/>
              <a:t>06/12/2017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7A0FA3-E804-41A3-AE13-FDBF24F68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CC696D-3B28-4815-BE97-974FA968E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C6037A-B432-4AD9-ABF5-A6024C2BB2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3369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6CB25-FD42-49B7-862E-851ECBAD8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D21B44-4E40-45F2-88CC-CBD83A595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DFA9D-F63E-4EA6-AB30-D7612DF12D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3CDFCD-E26E-4D55-B372-FCB45BA354F0}" type="datetimeFigureOut">
              <a:rPr lang="en-GB" smtClean="0"/>
              <a:t>06/12/2017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9F623-72DF-4E9E-8732-AA859F7C8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EEA4B-B394-4204-A565-AA708DAA9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C6037A-B432-4AD9-ABF5-A6024C2BB2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92384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C378F9-1B98-4535-B746-4D769BDF83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D5197A-ACEB-4AFB-A115-20E0F609D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9F5DF-028B-4998-8672-9B97DBA119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3CDFCD-E26E-4D55-B372-FCB45BA354F0}" type="datetimeFigureOut">
              <a:rPr lang="en-GB" smtClean="0"/>
              <a:t>06/12/2017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5BD55-E7A0-461A-9493-E511EEDC7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73F1D-3EF6-457E-B0BA-87E93C8AD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C6037A-B432-4AD9-ABF5-A6024C2BB2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848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E2638-97E4-4A38-81D3-189079970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6C26D-B71D-4518-BCDA-40D3B06D5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5E5D1-67C4-4D4F-BAC2-2195CC15D6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3CDFCD-E26E-4D55-B372-FCB45BA354F0}" type="datetimeFigureOut">
              <a:rPr lang="en-GB" smtClean="0"/>
              <a:t>06/12/2017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60143-1282-4C00-976A-E5C4C6E6F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D7E97-DAE1-4024-9009-CC2556CBA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C6037A-B432-4AD9-ABF5-A6024C2BB2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1032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3CD9029-A327-4267-895F-D512D195D3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8427" y="552691"/>
            <a:ext cx="11412565" cy="6396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45000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FB4DB61-C4EB-43E5-A5D8-12FB623B1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427" y="1440872"/>
            <a:ext cx="11412565" cy="4747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B65B393C-506A-486B-ADC0-BE98135BC6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6240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Book"/>
              </a:defRPr>
            </a:lvl1pPr>
          </a:lstStyle>
          <a:p>
            <a:fld id="{CF3A5F28-59A4-4319-B439-B09560A00BF9}" type="datetime1">
              <a:rPr lang="en-US" smtClean="0"/>
              <a:pPr/>
              <a:t>12/6/2017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B2EEB27-DB14-4CD6-A936-EBCBC4B113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8427" y="6356350"/>
            <a:ext cx="40008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Book"/>
              </a:defRPr>
            </a:lvl1pPr>
          </a:lstStyle>
          <a:p>
            <a:r>
              <a:rPr lang="en-GB" dirty="0"/>
              <a:t>© 2017 KOKO Networks Limited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33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B29F3-C5D5-49F6-9E04-FAD3DC563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F449C-389D-497D-8707-F2F31C4C2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A491B-11FF-4032-8CE2-563AC4ED8E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3CDFCD-E26E-4D55-B372-FCB45BA354F0}" type="datetimeFigureOut">
              <a:rPr lang="en-GB" smtClean="0"/>
              <a:t>06/12/2017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85184-25EE-4AFB-88E4-0B241901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E4921-24CE-454A-842E-13A0A5A68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C6037A-B432-4AD9-ABF5-A6024C2BB2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644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03B07-685D-44E7-BB6F-F6B7ED89E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04381-CC34-4658-93C5-5A1D9EE667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37B2A1-1EFD-40B5-A16F-294B2DE67A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D73315-1CFA-4AA1-BAA1-11F177B314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3CDFCD-E26E-4D55-B372-FCB45BA354F0}" type="datetimeFigureOut">
              <a:rPr lang="en-GB" smtClean="0"/>
              <a:t>06/12/2017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81E696-D218-4522-8159-1B32E260D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8ADA7E-CA78-49F2-BF4E-DD7C77B02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C6037A-B432-4AD9-ABF5-A6024C2BB2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10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91C2C-BDB9-4DBF-B0FD-0CA849001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A4067-CF20-460D-9B15-0D14F5F59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EA5399-B751-4EB8-8A15-68434727A0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7D2536-850A-4D9F-B7D3-CCB546EE60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869C7F-58BC-42BC-98A2-930353C610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2599F1-CF16-4DAD-9E9C-39C8491BE8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3CDFCD-E26E-4D55-B372-FCB45BA354F0}" type="datetimeFigureOut">
              <a:rPr lang="en-GB" smtClean="0"/>
              <a:t>06/12/2017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9C768F-D1FD-426B-B759-2F67FF44E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510F4D-3896-456E-80C5-058E20114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C6037A-B432-4AD9-ABF5-A6024C2BB2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6826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B57CC-D80F-40FC-88F2-9BB3E8CE9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79033-B6E5-4952-95AF-6B1CCB71E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3CDFCD-E26E-4D55-B372-FCB45BA354F0}" type="datetimeFigureOut">
              <a:rPr lang="en-GB" smtClean="0"/>
              <a:t>06/12/2017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359FAE-61BE-4414-8889-A1F58A51A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F7B0D2-73A0-4487-AF06-29630EE26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C6037A-B432-4AD9-ABF5-A6024C2BB2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8382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622773-5B39-4848-BFEB-0FED17FD88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3CDFCD-E26E-4D55-B372-FCB45BA354F0}" type="datetimeFigureOut">
              <a:rPr lang="en-GB" smtClean="0"/>
              <a:t>06/12/2017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FCE728-7189-41E1-B1C0-C37C7A0DD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C08C14-9810-4533-AB65-5A1E00887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C6037A-B432-4AD9-ABF5-A6024C2BB2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064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3988B-0545-44D3-9769-4F8B73A1F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B6298-290B-4667-ABE7-2E9CB71EE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4955E4-3AD0-404F-9E5C-1E6423FB3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C2BFDF-0223-4BE9-8166-F3538781EF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3CDFCD-E26E-4D55-B372-FCB45BA354F0}" type="datetimeFigureOut">
              <a:rPr lang="en-GB" smtClean="0"/>
              <a:t>06/12/2017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712A80-10CE-45F3-99CA-0CF1B3D4E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6B5E12-127F-4976-A66B-971CAAB59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6C6037A-B432-4AD9-ABF5-A6024C2BB2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7531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B0CB53A-0443-4873-8276-2FED91C43B2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8C13AB1A-3BFC-402E-823F-6E18FF984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27" y="552691"/>
            <a:ext cx="11412565" cy="6396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45000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3BF2A68-DA35-427F-8DB7-327881311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8427" y="1440872"/>
            <a:ext cx="11412565" cy="4747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FBC0F44-17F5-41CB-895C-DAB79B6EC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6240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 Book"/>
              </a:defRPr>
            </a:lvl1pPr>
          </a:lstStyle>
          <a:p>
            <a:fld id="{CF3A5F28-59A4-4319-B439-B09560A00BF9}" type="datetime1">
              <a:rPr lang="en-US" smtClean="0"/>
              <a:pPr/>
              <a:t>12/6/2017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46157DD-1A23-44AC-B8C1-2C13BFB61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8427" y="6356350"/>
            <a:ext cx="40008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Book"/>
              </a:defRPr>
            </a:lvl1pPr>
          </a:lstStyle>
          <a:p>
            <a:r>
              <a:rPr lang="en-GB" dirty="0"/>
              <a:t>© 2017 KOKO Networks Limited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C1973D1-7FC9-4760-8DE0-719A8D3E9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0888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AB002-F07A-D24E-8E71-814329B2C4E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06F1964-9EA7-4442-9B9D-DDDAF2A0EFD9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461000" y="6324659"/>
            <a:ext cx="1015482" cy="43957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266C5C-E398-4577-8842-B9EC11C8963C}"/>
              </a:ext>
            </a:extLst>
          </p:cNvPr>
          <p:cNvCxnSpPr/>
          <p:nvPr userDrawn="1"/>
        </p:nvCxnSpPr>
        <p:spPr>
          <a:xfrm>
            <a:off x="336000" y="6325804"/>
            <a:ext cx="11565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655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17147F"/>
          </a:solidFill>
          <a:latin typeface="Avenir Book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Avenir Book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Avenir Book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Avenir Book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Avenir Book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Avenir Book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hyperlink" Target="https://vimeo.com/232959261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hyperlink" Target="https://vimeo.com/23296134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hyperlink" Target="https://vimeo.com/232959261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hyperlink" Target="https://vimeo.com/232961342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a.Donahue@kokonetworks.com" TargetMode="External"/><Relationship Id="rId2" Type="http://schemas.openxmlformats.org/officeDocument/2006/relationships/hyperlink" Target="mailto:J.Munyiri@kokonetworks.com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mailto:g.murray@kokonetworks.com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jpeg"/><Relationship Id="rId7" Type="http://schemas.openxmlformats.org/officeDocument/2006/relationships/hyperlink" Target="https://vimeo.com/232959261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hyperlink" Target="https://vimeo.com/232961342" TargetMode="External"/><Relationship Id="rId9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a.Donahue@kokonetworks.com" TargetMode="External"/><Relationship Id="rId2" Type="http://schemas.openxmlformats.org/officeDocument/2006/relationships/hyperlink" Target="mailto:J.Munyiri@kokonetworks.com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mailto:g.murray@kokonetworks.com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0.jpg"/><Relationship Id="rId7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A1AC05-D0DC-486F-9ABB-DBDBBA503D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3AEA25-541C-4624-BC53-A6C59C54B5C5}"/>
              </a:ext>
            </a:extLst>
          </p:cNvPr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70592" y="104301"/>
            <a:ext cx="2961981" cy="1180608"/>
          </a:xfrm>
          <a:prstGeom prst="rect">
            <a:avLst/>
          </a:prstGeom>
          <a:noFill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22E7B0-612E-4A0D-A319-32A94291842B}"/>
              </a:ext>
            </a:extLst>
          </p:cNvPr>
          <p:cNvSpPr txBox="1"/>
          <p:nvPr/>
        </p:nvSpPr>
        <p:spPr>
          <a:xfrm>
            <a:off x="0" y="6366000"/>
            <a:ext cx="2504600" cy="492000"/>
          </a:xfrm>
          <a:prstGeom prst="roundRect">
            <a:avLst/>
          </a:prstGeom>
          <a:solidFill>
            <a:srgbClr val="FF0000">
              <a:alpha val="50000"/>
            </a:srgbClr>
          </a:solidFill>
        </p:spPr>
        <p:txBody>
          <a:bodyPr wrap="square" rtlCol="0">
            <a:no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Helvetica" panose="020B0604020202020204" pitchFamily="34" charset="0"/>
                <a:ea typeface="Open Sans Semibold" panose="020B0706030804020204" pitchFamily="34" charset="0"/>
                <a:cs typeface="Helvetica" panose="020B0604020202020204" pitchFamily="34" charset="0"/>
              </a:rPr>
              <a:t>November 2017</a:t>
            </a:r>
            <a:endParaRPr lang="en-GB" sz="2400" b="1" dirty="0">
              <a:solidFill>
                <a:schemeClr val="bg1"/>
              </a:solidFill>
              <a:latin typeface="Helvetica" panose="020B0604020202020204" pitchFamily="34" charset="0"/>
              <a:ea typeface="Open Sans" panose="020B0606030504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87CA3C-6980-472D-90E9-1BED3831061F}"/>
              </a:ext>
            </a:extLst>
          </p:cNvPr>
          <p:cNvSpPr txBox="1"/>
          <p:nvPr/>
        </p:nvSpPr>
        <p:spPr>
          <a:xfrm>
            <a:off x="10020300" y="0"/>
            <a:ext cx="2171700" cy="10772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3200" b="1" dirty="0"/>
              <a:t>This slide is fine as it is</a:t>
            </a:r>
          </a:p>
        </p:txBody>
      </p:sp>
    </p:spTree>
    <p:extLst>
      <p:ext uri="{BB962C8B-B14F-4D97-AF65-F5344CB8AC3E}">
        <p14:creationId xmlns:p14="http://schemas.microsoft.com/office/powerpoint/2010/main" val="3875890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38FD6D-1354-43B0-A2A3-99456D1F4C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98" b="8059"/>
          <a:stretch/>
        </p:blipFill>
        <p:spPr>
          <a:xfrm>
            <a:off x="0" y="267286"/>
            <a:ext cx="12192000" cy="6038024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F0253C-92AA-42D7-B759-D0268AE21E90}"/>
              </a:ext>
            </a:extLst>
          </p:cNvPr>
          <p:cNvSpPr txBox="1"/>
          <p:nvPr/>
        </p:nvSpPr>
        <p:spPr>
          <a:xfrm>
            <a:off x="12436927" y="0"/>
            <a:ext cx="2171700" cy="10772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3200" b="1" dirty="0"/>
              <a:t>This slide is fine as it 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A19588-B6CA-419B-8ED6-63A1E6C86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27" y="552690"/>
            <a:ext cx="11412565" cy="1444922"/>
          </a:xfrm>
        </p:spPr>
        <p:txBody>
          <a:bodyPr/>
          <a:lstStyle/>
          <a:p>
            <a:r>
              <a:rPr lang="en-GB" dirty="0"/>
              <a:t>As we build towards Hard Launch (mid-2018), we will send all Agents monthly email updates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7016B2-1215-44A2-836B-A35372B53651}"/>
              </a:ext>
            </a:extLst>
          </p:cNvPr>
          <p:cNvSpPr/>
          <p:nvPr/>
        </p:nvSpPr>
        <p:spPr>
          <a:xfrm>
            <a:off x="5670896" y="4669276"/>
            <a:ext cx="6218983" cy="1444921"/>
          </a:xfrm>
          <a:prstGeom prst="rect">
            <a:avLst/>
          </a:prstGeom>
          <a:solidFill>
            <a:srgbClr val="1A3281"/>
          </a:solidFill>
        </p:spPr>
        <p:txBody>
          <a:bodyPr wrap="square" lIns="180000" anchor="ctr">
            <a:noAutofit/>
          </a:bodyPr>
          <a:lstStyle/>
          <a:p>
            <a:r>
              <a:rPr lang="en-GB" sz="2000" b="1" dirty="0">
                <a:solidFill>
                  <a:schemeClr val="bg1"/>
                </a:solidFill>
                <a:latin typeface="Avenir Book"/>
              </a:rPr>
              <a:t>You can contact us any time, via: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2000" b="1" dirty="0">
                <a:solidFill>
                  <a:schemeClr val="bg1"/>
                </a:solidFill>
                <a:latin typeface="Avenir Book"/>
              </a:rPr>
              <a:t>[SMS]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2000" b="1" dirty="0">
                <a:solidFill>
                  <a:schemeClr val="bg1"/>
                </a:solidFill>
                <a:latin typeface="Avenir Book"/>
              </a:rPr>
              <a:t>[Phone]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2000" b="1" dirty="0">
                <a:solidFill>
                  <a:schemeClr val="bg1"/>
                </a:solidFill>
                <a:latin typeface="Avenir Book"/>
              </a:rPr>
              <a:t>[WhatsApp]</a:t>
            </a:r>
          </a:p>
        </p:txBody>
      </p:sp>
    </p:spTree>
    <p:extLst>
      <p:ext uri="{BB962C8B-B14F-4D97-AF65-F5344CB8AC3E}">
        <p14:creationId xmlns:p14="http://schemas.microsoft.com/office/powerpoint/2010/main" val="2035910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.dailymail.co.uk/i/pix/2013/09/25/article-0-183D606300000578-218_964x477.jpg">
            <a:extLst>
              <a:ext uri="{FF2B5EF4-FFF2-40B4-BE49-F238E27FC236}">
                <a16:creationId xmlns:a16="http://schemas.microsoft.com/office/drawing/2014/main" id="{9B77ED9D-875E-41FC-BF7B-45C02819B1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69" b="10737"/>
          <a:stretch/>
        </p:blipFill>
        <p:spPr bwMode="auto">
          <a:xfrm>
            <a:off x="0" y="267728"/>
            <a:ext cx="12192000" cy="590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FFAFF1F-817D-4097-B600-7EDC3999D275}"/>
              </a:ext>
            </a:extLst>
          </p:cNvPr>
          <p:cNvSpPr txBox="1"/>
          <p:nvPr/>
        </p:nvSpPr>
        <p:spPr>
          <a:xfrm>
            <a:off x="248329" y="5283200"/>
            <a:ext cx="11415941" cy="1408672"/>
          </a:xfrm>
          <a:prstGeom prst="roundRect">
            <a:avLst/>
          </a:prstGeom>
          <a:solidFill>
            <a:srgbClr val="002060">
              <a:alpha val="40000"/>
            </a:srgbClr>
          </a:solidFill>
        </p:spPr>
        <p:txBody>
          <a:bodyPr vert="horz" wrap="square" lIns="90000" tIns="45720" rIns="91440" bIns="4572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 spc="300">
                <a:solidFill>
                  <a:schemeClr val="bg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endParaRPr lang="en-AU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A7D86B-A341-4103-B8C7-7BBE1689FB43}"/>
              </a:ext>
            </a:extLst>
          </p:cNvPr>
          <p:cNvSpPr txBox="1"/>
          <p:nvPr/>
        </p:nvSpPr>
        <p:spPr>
          <a:xfrm>
            <a:off x="319695" y="681037"/>
            <a:ext cx="5261986" cy="2362200"/>
          </a:xfrm>
          <a:prstGeom prst="roundRect">
            <a:avLst/>
          </a:prstGeom>
          <a:solidFill>
            <a:srgbClr val="C00000">
              <a:alpha val="60000"/>
            </a:srgbClr>
          </a:solidFill>
        </p:spPr>
        <p:txBody>
          <a:bodyPr vert="horz" wrap="square" lIns="90000" tIns="45720" rIns="91440" bIns="45720" rtlCol="0" anchor="ctr">
            <a:noAutofit/>
          </a:bodyPr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2000" b="1" spc="300">
                <a:solidFill>
                  <a:schemeClr val="bg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pPr marL="0" indent="0">
              <a:buNone/>
            </a:pPr>
            <a:r>
              <a:rPr lang="en-AU" sz="2800" dirty="0">
                <a:latin typeface="Avenir Book"/>
              </a:rPr>
              <a:t>We are an international technology company focused on solutions that improve life in urban Africa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816663-0DF6-4FCE-A400-2FC61761ED6B}"/>
              </a:ext>
            </a:extLst>
          </p:cNvPr>
          <p:cNvSpPr txBox="1"/>
          <p:nvPr/>
        </p:nvSpPr>
        <p:spPr>
          <a:xfrm>
            <a:off x="1606815" y="5619422"/>
            <a:ext cx="2190425" cy="970849"/>
          </a:xfrm>
          <a:prstGeom prst="roundRect">
            <a:avLst/>
          </a:prstGeom>
          <a:noFill/>
          <a:ln>
            <a:noFill/>
          </a:ln>
        </p:spPr>
        <p:txBody>
          <a:bodyPr vert="horz" wrap="square" lIns="90000" tIns="45720" rIns="91440" bIns="45720" rtlCol="0" anchor="t" anchorCtr="0">
            <a:noAutofit/>
          </a:bodyPr>
          <a:lstStyle>
            <a:defPPr>
              <a:defRPr lang="en-US"/>
            </a:defPPr>
            <a:lvl1pPr marL="285750" indent="-28575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b="1" spc="300">
                <a:solidFill>
                  <a:schemeClr val="bg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pPr marL="0" indent="0">
              <a:buNone/>
            </a:pPr>
            <a:r>
              <a:rPr lang="en-AU" sz="1600" dirty="0">
                <a:latin typeface="Avenir Book"/>
              </a:rPr>
              <a:t>Javan </a:t>
            </a:r>
            <a:r>
              <a:rPr lang="en-AU" sz="1600" dirty="0" err="1">
                <a:latin typeface="Avenir Book"/>
              </a:rPr>
              <a:t>Munyiri</a:t>
            </a:r>
            <a:br>
              <a:rPr lang="en-AU" sz="1600" dirty="0">
                <a:latin typeface="Avenir Book"/>
              </a:rPr>
            </a:br>
            <a:r>
              <a:rPr lang="en-AU" sz="1600" dirty="0">
                <a:latin typeface="Avenir Book"/>
              </a:rPr>
              <a:t>Head of Agent Network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2CB4E6-5546-4914-949C-1B92A6BC6CC9}"/>
              </a:ext>
            </a:extLst>
          </p:cNvPr>
          <p:cNvSpPr txBox="1"/>
          <p:nvPr/>
        </p:nvSpPr>
        <p:spPr>
          <a:xfrm>
            <a:off x="5477036" y="5605694"/>
            <a:ext cx="2542589" cy="984577"/>
          </a:xfrm>
          <a:prstGeom prst="roundRect">
            <a:avLst/>
          </a:prstGeom>
          <a:noFill/>
          <a:ln>
            <a:noFill/>
          </a:ln>
        </p:spPr>
        <p:txBody>
          <a:bodyPr vert="horz" wrap="square" lIns="90000" tIns="45720" rIns="91440" bIns="45720" rtlCol="0" anchor="t" anchorCtr="0">
            <a:no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sz="1600" b="1" spc="300">
                <a:solidFill>
                  <a:schemeClr val="bg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AU" dirty="0">
                <a:latin typeface="Avenir Book"/>
              </a:rPr>
              <a:t>Amanda Donahue </a:t>
            </a:r>
            <a:br>
              <a:rPr lang="en-AU" dirty="0">
                <a:latin typeface="Avenir Book"/>
              </a:rPr>
            </a:br>
            <a:r>
              <a:rPr lang="en-AU" dirty="0">
                <a:latin typeface="Avenir Book"/>
              </a:rPr>
              <a:t>General Manager (Kenya)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1B3E48-BBD6-4C12-99EE-1E547B360F42}"/>
              </a:ext>
            </a:extLst>
          </p:cNvPr>
          <p:cNvSpPr txBox="1"/>
          <p:nvPr/>
        </p:nvSpPr>
        <p:spPr>
          <a:xfrm>
            <a:off x="9430778" y="5605694"/>
            <a:ext cx="2467763" cy="984577"/>
          </a:xfrm>
          <a:prstGeom prst="roundRect">
            <a:avLst/>
          </a:prstGeom>
          <a:noFill/>
          <a:ln>
            <a:noFill/>
          </a:ln>
        </p:spPr>
        <p:txBody>
          <a:bodyPr vert="horz" wrap="square" lIns="90000" tIns="45720" rIns="91440" bIns="45720" rtlCol="0" anchor="t" anchorCtr="0">
            <a:no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sz="1600" b="1" spc="300">
                <a:solidFill>
                  <a:schemeClr val="bg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AU" dirty="0">
                <a:latin typeface="Avenir Book"/>
              </a:rPr>
              <a:t>Greg Murray</a:t>
            </a:r>
            <a:br>
              <a:rPr lang="en-AU" dirty="0">
                <a:latin typeface="Avenir Book"/>
              </a:rPr>
            </a:br>
            <a:r>
              <a:rPr lang="en-AU" dirty="0">
                <a:latin typeface="Avenir Book"/>
              </a:rPr>
              <a:t>Chief Executive Officer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B8D3EA-0238-4930-A73B-B494A1265023}"/>
              </a:ext>
            </a:extLst>
          </p:cNvPr>
          <p:cNvSpPr txBox="1"/>
          <p:nvPr/>
        </p:nvSpPr>
        <p:spPr>
          <a:xfrm>
            <a:off x="6327000" y="2076799"/>
            <a:ext cx="5616671" cy="1790700"/>
          </a:xfrm>
          <a:prstGeom prst="roundRect">
            <a:avLst/>
          </a:prstGeom>
          <a:solidFill>
            <a:srgbClr val="002060">
              <a:alpha val="40000"/>
            </a:srgbClr>
          </a:solidFill>
        </p:spPr>
        <p:txBody>
          <a:bodyPr vert="horz" wrap="square" lIns="90000" tIns="45720" rIns="91440" bIns="4572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000" b="1" spc="300">
                <a:solidFill>
                  <a:schemeClr val="bg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>
                <a:latin typeface="Avenir Book"/>
              </a:rPr>
              <a:t>Network HQs in Nairobi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>
                <a:latin typeface="Avenir Book"/>
              </a:rPr>
              <a:t>Office + manufacturing facilities in Kenya + India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>
                <a:latin typeface="Avenir Book"/>
              </a:rPr>
              <a:t>1st KOKO Network in Nairobi – then expansion across Kenya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14DF66-1234-433D-8A90-E9538E14FB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1268" y="5384800"/>
            <a:ext cx="1308243" cy="1308244"/>
          </a:xfrm>
          <a:prstGeom prst="ellipse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A4ED47-293E-40E1-B11D-1AF5CB1C7C3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0241" y="5384506"/>
            <a:ext cx="1308243" cy="1307366"/>
          </a:xfrm>
          <a:prstGeom prst="ellipse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1D634B-6407-4873-ABBE-22B511021F3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695" y="5343966"/>
            <a:ext cx="1308243" cy="1308243"/>
          </a:xfrm>
          <a:prstGeom prst="ellipse">
            <a:avLst/>
          </a:prstGeom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0E2D9CC-049B-4408-95A8-356B14FE4EFB}"/>
              </a:ext>
            </a:extLst>
          </p:cNvPr>
          <p:cNvSpPr txBox="1"/>
          <p:nvPr/>
        </p:nvSpPr>
        <p:spPr>
          <a:xfrm>
            <a:off x="12299525" y="-1"/>
            <a:ext cx="3678300" cy="255454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3200" b="1" dirty="0" err="1"/>
              <a:t>Nerica</a:t>
            </a:r>
            <a:r>
              <a:rPr lang="en-GB" sz="3200" b="1" dirty="0"/>
              <a:t> – not sure this slide works design-wise? Maybe it is the background picture?</a:t>
            </a:r>
          </a:p>
        </p:txBody>
      </p:sp>
    </p:spTree>
    <p:extLst>
      <p:ext uri="{BB962C8B-B14F-4D97-AF65-F5344CB8AC3E}">
        <p14:creationId xmlns:p14="http://schemas.microsoft.com/office/powerpoint/2010/main" val="353737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AEE640-0859-42EB-B47C-31DC4870C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BCC57E-525C-4AC8-AFFF-3E24CA12B9C9}"/>
              </a:ext>
            </a:extLst>
          </p:cNvPr>
          <p:cNvSpPr txBox="1"/>
          <p:nvPr/>
        </p:nvSpPr>
        <p:spPr>
          <a:xfrm>
            <a:off x="170760" y="160528"/>
            <a:ext cx="3416990" cy="2028824"/>
          </a:xfrm>
          <a:prstGeom prst="roundRect">
            <a:avLst/>
          </a:prstGeom>
          <a:solidFill>
            <a:srgbClr val="00B050">
              <a:alpha val="80000"/>
            </a:srgbClr>
          </a:solidFill>
        </p:spPr>
        <p:txBody>
          <a:bodyPr vert="horz" wrap="square" lIns="90000" tIns="45720" rIns="91440" bIns="4572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 spc="300">
                <a:solidFill>
                  <a:schemeClr val="bg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AU" dirty="0"/>
              <a:t>Our first consumer solution is “</a:t>
            </a:r>
            <a:r>
              <a:rPr lang="en-AU" dirty="0" err="1"/>
              <a:t>SmartCook</a:t>
            </a:r>
            <a:r>
              <a:rPr lang="en-AU" dirty="0"/>
              <a:t>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780EE7-4B26-4E41-B6DE-F00FF5FCF320}"/>
              </a:ext>
            </a:extLst>
          </p:cNvPr>
          <p:cNvSpPr txBox="1"/>
          <p:nvPr/>
        </p:nvSpPr>
        <p:spPr>
          <a:xfrm>
            <a:off x="7340600" y="260589"/>
            <a:ext cx="4680640" cy="5098811"/>
          </a:xfrm>
          <a:prstGeom prst="roundRect">
            <a:avLst/>
          </a:prstGeom>
          <a:solidFill>
            <a:srgbClr val="002060">
              <a:alpha val="80000"/>
            </a:srgbClr>
          </a:solidFill>
        </p:spPr>
        <p:txBody>
          <a:bodyPr vert="horz" wrap="square" lIns="90000" tIns="45720" rIns="91440" bIns="45720" rtlCol="0" anchor="t" anchorCtr="0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 spc="300">
                <a:solidFill>
                  <a:schemeClr val="bg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pPr algn="ctr"/>
            <a:r>
              <a:rPr lang="en-AU" sz="2400" dirty="0"/>
              <a:t>How </a:t>
            </a:r>
            <a:r>
              <a:rPr lang="en-AU" sz="2400" dirty="0" err="1"/>
              <a:t>SmartCook</a:t>
            </a:r>
            <a:r>
              <a:rPr lang="en-AU" sz="2400" dirty="0"/>
              <a:t> works for Customers + Agents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57FF057-6EE2-4E5F-86B2-2B0BC18857E5}"/>
              </a:ext>
            </a:extLst>
          </p:cNvPr>
          <p:cNvGrpSpPr/>
          <p:nvPr/>
        </p:nvGrpSpPr>
        <p:grpSpPr>
          <a:xfrm>
            <a:off x="8179498" y="1755656"/>
            <a:ext cx="3002844" cy="1689100"/>
            <a:chOff x="7594601" y="876300"/>
            <a:chExt cx="3002844" cy="16891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78349EE-6D6D-4C43-BB8D-B481C5491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94601" y="876300"/>
              <a:ext cx="3002844" cy="1689100"/>
            </a:xfrm>
            <a:prstGeom prst="roundRect">
              <a:avLst/>
            </a:prstGeom>
          </p:spPr>
        </p:pic>
        <p:pic>
          <p:nvPicPr>
            <p:cNvPr id="14" name="Picture 4" descr="http://pixilix.co.uk/wp-content/plugins/wolf-page-builder/assets/img/play.png">
              <a:hlinkClick r:id="rId4"/>
              <a:extLst>
                <a:ext uri="{FF2B5EF4-FFF2-40B4-BE49-F238E27FC236}">
                  <a16:creationId xmlns:a16="http://schemas.microsoft.com/office/drawing/2014/main" id="{E0C4BF25-5E34-4373-BD53-9E07F29CB8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6772" y="1309686"/>
              <a:ext cx="1008164" cy="1008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080E102-A4AC-4B2D-BA70-447D605FC9FB}"/>
              </a:ext>
            </a:extLst>
          </p:cNvPr>
          <p:cNvGrpSpPr/>
          <p:nvPr/>
        </p:nvGrpSpPr>
        <p:grpSpPr>
          <a:xfrm>
            <a:off x="8179498" y="3575050"/>
            <a:ext cx="3002844" cy="1689100"/>
            <a:chOff x="7594601" y="3200400"/>
            <a:chExt cx="3002844" cy="16891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4E647D6-4512-4D59-82AD-1CCD28C1C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94601" y="3200400"/>
              <a:ext cx="3002844" cy="1689100"/>
            </a:xfrm>
            <a:prstGeom prst="roundRect">
              <a:avLst/>
            </a:prstGeom>
          </p:spPr>
        </p:pic>
        <p:pic>
          <p:nvPicPr>
            <p:cNvPr id="15" name="Picture 4" descr="http://pixilix.co.uk/wp-content/plugins/wolf-page-builder/assets/img/play.png">
              <a:hlinkClick r:id="rId7"/>
              <a:extLst>
                <a:ext uri="{FF2B5EF4-FFF2-40B4-BE49-F238E27FC236}">
                  <a16:creationId xmlns:a16="http://schemas.microsoft.com/office/drawing/2014/main" id="{658AB0D7-B9C2-43C0-A767-90CDC55E8F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6772" y="3629024"/>
              <a:ext cx="1008164" cy="1008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7B3EC0B-840C-4093-BBB0-14A3A4BF9C19}"/>
              </a:ext>
            </a:extLst>
          </p:cNvPr>
          <p:cNvSpPr txBox="1"/>
          <p:nvPr/>
        </p:nvSpPr>
        <p:spPr>
          <a:xfrm>
            <a:off x="10020300" y="0"/>
            <a:ext cx="2171700" cy="10772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3200" b="1" dirty="0"/>
              <a:t>This slide is fine as it is</a:t>
            </a:r>
          </a:p>
        </p:txBody>
      </p:sp>
    </p:spTree>
    <p:extLst>
      <p:ext uri="{BB962C8B-B14F-4D97-AF65-F5344CB8AC3E}">
        <p14:creationId xmlns:p14="http://schemas.microsoft.com/office/powerpoint/2010/main" val="3113363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AEE640-0859-42EB-B47C-31DC4870C0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" t="3122" r="1354" b="24470"/>
          <a:stretch/>
        </p:blipFill>
        <p:spPr>
          <a:xfrm>
            <a:off x="0" y="260587"/>
            <a:ext cx="12192000" cy="604472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57FF057-6EE2-4E5F-86B2-2B0BC18857E5}"/>
              </a:ext>
            </a:extLst>
          </p:cNvPr>
          <p:cNvGrpSpPr/>
          <p:nvPr/>
        </p:nvGrpSpPr>
        <p:grpSpPr>
          <a:xfrm>
            <a:off x="7867164" y="3625183"/>
            <a:ext cx="3002844" cy="1689100"/>
            <a:chOff x="7594601" y="876300"/>
            <a:chExt cx="3002844" cy="16891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78349EE-6D6D-4C43-BB8D-B481C5491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94601" y="876300"/>
              <a:ext cx="3002844" cy="1689100"/>
            </a:xfrm>
            <a:prstGeom prst="roundRect">
              <a:avLst/>
            </a:prstGeom>
          </p:spPr>
        </p:pic>
        <p:pic>
          <p:nvPicPr>
            <p:cNvPr id="14" name="Picture 4" descr="http://pixilix.co.uk/wp-content/plugins/wolf-page-builder/assets/img/play.png">
              <a:hlinkClick r:id="rId4"/>
              <a:extLst>
                <a:ext uri="{FF2B5EF4-FFF2-40B4-BE49-F238E27FC236}">
                  <a16:creationId xmlns:a16="http://schemas.microsoft.com/office/drawing/2014/main" id="{E0C4BF25-5E34-4373-BD53-9E07F29CB8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6772" y="1309686"/>
              <a:ext cx="1008164" cy="1008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080E102-A4AC-4B2D-BA70-447D605FC9FB}"/>
              </a:ext>
            </a:extLst>
          </p:cNvPr>
          <p:cNvGrpSpPr/>
          <p:nvPr/>
        </p:nvGrpSpPr>
        <p:grpSpPr>
          <a:xfrm>
            <a:off x="7867164" y="1498720"/>
            <a:ext cx="3002844" cy="1689100"/>
            <a:chOff x="7594601" y="3200400"/>
            <a:chExt cx="3002844" cy="16891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4E647D6-4512-4D59-82AD-1CCD28C1C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94601" y="3200400"/>
              <a:ext cx="3002844" cy="1689100"/>
            </a:xfrm>
            <a:prstGeom prst="roundRect">
              <a:avLst/>
            </a:prstGeom>
          </p:spPr>
        </p:pic>
        <p:pic>
          <p:nvPicPr>
            <p:cNvPr id="15" name="Picture 4" descr="http://pixilix.co.uk/wp-content/plugins/wolf-page-builder/assets/img/play.png">
              <a:hlinkClick r:id="rId7"/>
              <a:extLst>
                <a:ext uri="{FF2B5EF4-FFF2-40B4-BE49-F238E27FC236}">
                  <a16:creationId xmlns:a16="http://schemas.microsoft.com/office/drawing/2014/main" id="{658AB0D7-B9C2-43C0-A767-90CDC55E8F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6772" y="3629024"/>
              <a:ext cx="1008164" cy="1008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7B3EC0B-840C-4093-BBB0-14A3A4BF9C19}"/>
              </a:ext>
            </a:extLst>
          </p:cNvPr>
          <p:cNvSpPr txBox="1"/>
          <p:nvPr/>
        </p:nvSpPr>
        <p:spPr>
          <a:xfrm>
            <a:off x="12192000" y="0"/>
            <a:ext cx="2171700" cy="10772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3200" b="1" dirty="0"/>
              <a:t>This slide is fine as it 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BA01A8-6486-428C-B967-F909D4A3F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first consumer solution is “</a:t>
            </a:r>
            <a:r>
              <a:rPr lang="en-GB" dirty="0" err="1"/>
              <a:t>SmartCook</a:t>
            </a:r>
            <a:r>
              <a:rPr lang="en-GB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83B596-F892-47B5-BABF-5209E532F83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058F43E-7808-44AA-887F-F61B72260764}" type="datetime1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D310E-5B71-4D93-8207-22F9ECE89A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2017 KOKO Networks Limited</a:t>
            </a:r>
            <a:endParaRPr lang="en-US" dirty="0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F692419B-ABF8-486B-B7B4-01A7A265CF91}"/>
              </a:ext>
            </a:extLst>
          </p:cNvPr>
          <p:cNvSpPr txBox="1">
            <a:spLocks/>
          </p:cNvSpPr>
          <p:nvPr/>
        </p:nvSpPr>
        <p:spPr>
          <a:xfrm>
            <a:off x="7946102" y="4971808"/>
            <a:ext cx="2258311" cy="409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GB" sz="2000" b="1" dirty="0">
                <a:solidFill>
                  <a:schemeClr val="bg1"/>
                </a:solidFill>
              </a:rPr>
              <a:t>Customers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1A36E95B-8C2A-4B79-82CD-27EC4A734FF2}"/>
              </a:ext>
            </a:extLst>
          </p:cNvPr>
          <p:cNvSpPr txBox="1">
            <a:spLocks/>
          </p:cNvSpPr>
          <p:nvPr/>
        </p:nvSpPr>
        <p:spPr>
          <a:xfrm>
            <a:off x="7885742" y="2825595"/>
            <a:ext cx="2258311" cy="409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GB" sz="2000" b="1" dirty="0">
                <a:solidFill>
                  <a:schemeClr val="bg1"/>
                </a:solidFill>
              </a:rPr>
              <a:t>Agents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1145D625-E432-4CD9-9DCE-2BE32E5164FD}"/>
              </a:ext>
            </a:extLst>
          </p:cNvPr>
          <p:cNvSpPr txBox="1">
            <a:spLocks/>
          </p:cNvSpPr>
          <p:nvPr/>
        </p:nvSpPr>
        <p:spPr>
          <a:xfrm>
            <a:off x="1286568" y="3511417"/>
            <a:ext cx="3882332" cy="4093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400" b="1" dirty="0">
                <a:solidFill>
                  <a:schemeClr val="bg1"/>
                </a:solidFill>
              </a:rPr>
              <a:t>HOW SMARTCOOK WORKS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CD1320-517C-4C4D-8554-41FD1FDAB400}"/>
              </a:ext>
            </a:extLst>
          </p:cNvPr>
          <p:cNvSpPr/>
          <p:nvPr/>
        </p:nvSpPr>
        <p:spPr>
          <a:xfrm>
            <a:off x="12564452" y="1565550"/>
            <a:ext cx="6172720" cy="70436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sz="2000" b="1" dirty="0">
                <a:solidFill>
                  <a:srgbClr val="003CFF"/>
                </a:solidFill>
                <a:latin typeface="Avenir Book"/>
                <a:ea typeface="Avenir Black" charset="0"/>
                <a:cs typeface="Avenir Black" charset="0"/>
              </a:rPr>
              <a:t>AFRICA’S CITIES ARE EXPERIENCING RAPID GROWTH…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6503A9C-993A-40A9-803A-591EACEC338A}"/>
              </a:ext>
            </a:extLst>
          </p:cNvPr>
          <p:cNvGrpSpPr/>
          <p:nvPr/>
        </p:nvGrpSpPr>
        <p:grpSpPr>
          <a:xfrm>
            <a:off x="6851553" y="1803271"/>
            <a:ext cx="1615716" cy="3197141"/>
            <a:chOff x="461738" y="-829709"/>
            <a:chExt cx="1615716" cy="3197141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CEFBC4-45C7-40D7-8EB2-F505A11C5EDB}"/>
                </a:ext>
              </a:extLst>
            </p:cNvPr>
            <p:cNvSpPr/>
            <p:nvPr/>
          </p:nvSpPr>
          <p:spPr>
            <a:xfrm>
              <a:off x="729596" y="1287432"/>
              <a:ext cx="1080000" cy="1080000"/>
            </a:xfrm>
            <a:prstGeom prst="ellipse">
              <a:avLst/>
            </a:prstGeom>
            <a:solidFill>
              <a:srgbClr val="003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969" b="1" dirty="0">
                <a:solidFill>
                  <a:srgbClr val="C00000"/>
                </a:solidFill>
                <a:latin typeface="Avenir Book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03CC876-12F4-4FCF-A06C-B1B87EEAB8A8}"/>
                </a:ext>
              </a:extLst>
            </p:cNvPr>
            <p:cNvSpPr/>
            <p:nvPr/>
          </p:nvSpPr>
          <p:spPr>
            <a:xfrm>
              <a:off x="461738" y="1673543"/>
              <a:ext cx="161571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E8EDFF"/>
                  </a:solidFill>
                  <a:latin typeface="Avenir Book"/>
                  <a:ea typeface="Avenir Black" charset="0"/>
                  <a:cs typeface="Avenir Black" charset="0"/>
                </a:rPr>
                <a:t>CUSTOMERS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71B9971-C983-4CC6-ADFB-63893C222D0F}"/>
                </a:ext>
              </a:extLst>
            </p:cNvPr>
            <p:cNvSpPr/>
            <p:nvPr/>
          </p:nvSpPr>
          <p:spPr>
            <a:xfrm>
              <a:off x="729596" y="-829709"/>
              <a:ext cx="1080000" cy="1080000"/>
            </a:xfrm>
            <a:prstGeom prst="ellipse">
              <a:avLst/>
            </a:prstGeom>
            <a:solidFill>
              <a:srgbClr val="003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969" b="1" dirty="0">
                <a:solidFill>
                  <a:srgbClr val="C00000"/>
                </a:solidFill>
                <a:latin typeface="Avenir Book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AD0DAD9-A654-4EB0-AA15-C15DB15B9A0D}"/>
                </a:ext>
              </a:extLst>
            </p:cNvPr>
            <p:cNvSpPr/>
            <p:nvPr/>
          </p:nvSpPr>
          <p:spPr>
            <a:xfrm>
              <a:off x="461738" y="-443598"/>
              <a:ext cx="161571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E8EDFF"/>
                  </a:solidFill>
                  <a:latin typeface="Avenir Book"/>
                  <a:ea typeface="Avenir Black" charset="0"/>
                  <a:cs typeface="Avenir Black" charset="0"/>
                </a:rPr>
                <a:t>AGENTS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841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6BD6BB-CD91-4AFB-9F8D-FFF95EC10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A67A68-05DF-43F1-9DA0-01A3B3C9982C}"/>
              </a:ext>
            </a:extLst>
          </p:cNvPr>
          <p:cNvSpPr txBox="1"/>
          <p:nvPr/>
        </p:nvSpPr>
        <p:spPr>
          <a:xfrm>
            <a:off x="72333" y="164548"/>
            <a:ext cx="7700067" cy="908229"/>
          </a:xfrm>
          <a:prstGeom prst="roundRect">
            <a:avLst/>
          </a:prstGeom>
          <a:solidFill>
            <a:srgbClr val="002060">
              <a:alpha val="70000"/>
            </a:srgbClr>
          </a:solidFill>
        </p:spPr>
        <p:txBody>
          <a:bodyPr vert="horz" wrap="square" lIns="90000" tIns="45720" rIns="91440" bIns="4572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 spc="300">
                <a:solidFill>
                  <a:schemeClr val="bg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AU" dirty="0" err="1"/>
              <a:t>SmartCook</a:t>
            </a:r>
            <a:r>
              <a:rPr lang="en-AU" dirty="0"/>
              <a:t> is a new business opportunity for Nairobi retailers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FBCC45-9D50-449C-9FE0-A9831646EBB5}"/>
              </a:ext>
            </a:extLst>
          </p:cNvPr>
          <p:cNvSpPr txBox="1"/>
          <p:nvPr/>
        </p:nvSpPr>
        <p:spPr>
          <a:xfrm>
            <a:off x="72334" y="1477257"/>
            <a:ext cx="7496868" cy="2269243"/>
          </a:xfrm>
          <a:prstGeom prst="roundRect">
            <a:avLst/>
          </a:prstGeom>
          <a:solidFill>
            <a:srgbClr val="C00000">
              <a:alpha val="60000"/>
            </a:srgbClr>
          </a:solidFill>
        </p:spPr>
        <p:txBody>
          <a:bodyPr wrap="square" rtlCol="0">
            <a:noAutofit/>
          </a:bodyPr>
          <a:lstStyle/>
          <a:p>
            <a:r>
              <a:rPr lang="en-AU" sz="2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Costs</a:t>
            </a:r>
            <a:r>
              <a:rPr lang="en-AU" b="1" dirty="0"/>
              <a:t> </a:t>
            </a:r>
          </a:p>
          <a:p>
            <a:endParaRPr lang="en-AU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AU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Total Upfront Agency Fees:		KES 200,000</a:t>
            </a:r>
          </a:p>
          <a:p>
            <a:endParaRPr lang="en-AU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AU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Business Loan to Agent*:			(KES 150,000)</a:t>
            </a:r>
          </a:p>
          <a:p>
            <a:endParaRPr lang="en-AU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AU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 upfront investment by Agent		KES 50,000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DA577F-5DB4-4553-ABDD-93BB1C8677C0}"/>
              </a:ext>
            </a:extLst>
          </p:cNvPr>
          <p:cNvSpPr txBox="1"/>
          <p:nvPr/>
        </p:nvSpPr>
        <p:spPr>
          <a:xfrm>
            <a:off x="72333" y="6370876"/>
            <a:ext cx="4352787" cy="426016"/>
          </a:xfrm>
          <a:prstGeom prst="roundRect">
            <a:avLst/>
          </a:prstGeom>
          <a:solidFill>
            <a:srgbClr val="002060">
              <a:alpha val="80000"/>
            </a:srgbClr>
          </a:solidFill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algn="ctr"/>
            <a:r>
              <a:rPr lang="en-AU" b="1" dirty="0"/>
              <a:t>*Provided by KOKO’s banking partner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34E460-3164-4D76-B152-CF5CB10289BC}"/>
              </a:ext>
            </a:extLst>
          </p:cNvPr>
          <p:cNvSpPr txBox="1"/>
          <p:nvPr/>
        </p:nvSpPr>
        <p:spPr>
          <a:xfrm>
            <a:off x="72333" y="3739338"/>
            <a:ext cx="7496867" cy="2151872"/>
          </a:xfrm>
          <a:prstGeom prst="roundRect">
            <a:avLst/>
          </a:prstGeom>
          <a:solidFill>
            <a:srgbClr val="00B050">
              <a:alpha val="85000"/>
            </a:srgbClr>
          </a:solidFill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AU" sz="2400" b="1" dirty="0"/>
              <a:t>Returns</a:t>
            </a:r>
            <a:endParaRPr lang="en-AU" b="1" dirty="0"/>
          </a:p>
          <a:p>
            <a:endParaRPr lang="en-AU" b="1" dirty="0"/>
          </a:p>
          <a:p>
            <a:r>
              <a:rPr lang="en-AU" b="1" dirty="0"/>
              <a:t>Direct Sales Commission		KES 250 per customer 					signed up by Agent</a:t>
            </a:r>
          </a:p>
          <a:p>
            <a:endParaRPr lang="en-AU" b="1" dirty="0"/>
          </a:p>
          <a:p>
            <a:r>
              <a:rPr lang="en-AU" b="1" dirty="0"/>
              <a:t>Margin on Fuel				KES 5 per litre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9DB4E4-4692-44CA-A543-E04B53A137DF}"/>
              </a:ext>
            </a:extLst>
          </p:cNvPr>
          <p:cNvSpPr txBox="1"/>
          <p:nvPr/>
        </p:nvSpPr>
        <p:spPr>
          <a:xfrm>
            <a:off x="10020300" y="0"/>
            <a:ext cx="2171700" cy="255454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3200" b="1" dirty="0"/>
              <a:t>Not sure what you think re design of this slide?</a:t>
            </a:r>
          </a:p>
        </p:txBody>
      </p:sp>
    </p:spTree>
    <p:extLst>
      <p:ext uri="{BB962C8B-B14F-4D97-AF65-F5344CB8AC3E}">
        <p14:creationId xmlns:p14="http://schemas.microsoft.com/office/powerpoint/2010/main" val="751012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17B4D4-9405-497E-AD21-C26D1432F2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6F8CC1-0532-4B44-852C-758A6BFF02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1225" y="3114528"/>
            <a:ext cx="600222" cy="6002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F03B74-BA7B-4702-9E55-EEA31992540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7893" y="2042485"/>
            <a:ext cx="600222" cy="6002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80A0D5-98B7-46BC-A4A2-27B37E0C176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5228" y="2560906"/>
            <a:ext cx="600222" cy="6002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BF5C62-76A7-4E52-9890-B4F413D44FF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0510" y="2260795"/>
            <a:ext cx="600222" cy="6002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AECCC2-BB40-4B4A-81AD-A992403AA76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5260" y="2336995"/>
            <a:ext cx="600222" cy="6002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5A597F-E6C6-4F66-ADD2-DCCBCE14A9C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0062" y="2495186"/>
            <a:ext cx="600222" cy="6002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1080EC-18E7-4ACA-B841-13C3EA7D95B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5726" y="1183705"/>
            <a:ext cx="600222" cy="6002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4FCA12-919E-4936-9A89-6DD664AF03C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4759" y="997438"/>
            <a:ext cx="600222" cy="6002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F02377-94F1-43E3-BAAD-0478E891249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1926" y="849272"/>
            <a:ext cx="600222" cy="6002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FC75347-8F21-4E92-975E-C271C89F93F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5359" y="502138"/>
            <a:ext cx="600222" cy="6002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593474-076D-4126-8A8A-2EF395BA7BB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3026" y="561405"/>
            <a:ext cx="600222" cy="6002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1D1AEB6-90D9-4BFA-95FE-A953659A88FD}"/>
              </a:ext>
            </a:extLst>
          </p:cNvPr>
          <p:cNvSpPr txBox="1">
            <a:spLocks/>
          </p:cNvSpPr>
          <p:nvPr/>
        </p:nvSpPr>
        <p:spPr>
          <a:xfrm>
            <a:off x="117206" y="292612"/>
            <a:ext cx="5466607" cy="592503"/>
          </a:xfrm>
          <a:prstGeom prst="roundRect">
            <a:avLst/>
          </a:prstGeom>
          <a:solidFill>
            <a:srgbClr val="002060">
              <a:alpha val="70000"/>
            </a:srgbClr>
          </a:solidFill>
        </p:spPr>
        <p:txBody>
          <a:bodyPr vert="horz" wrap="square" lIns="9000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j-ea"/>
                <a:cs typeface="+mj-cs"/>
              </a:defRPr>
            </a:lvl1pPr>
          </a:lstStyle>
          <a:p>
            <a:r>
              <a:rPr lang="en-AU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2017: “SOFT LAUNCH”</a:t>
            </a:r>
            <a:endParaRPr lang="en-GB" sz="32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5A06AD-199A-44F1-8458-8E7671A5700D}"/>
              </a:ext>
            </a:extLst>
          </p:cNvPr>
          <p:cNvSpPr txBox="1"/>
          <p:nvPr/>
        </p:nvSpPr>
        <p:spPr>
          <a:xfrm>
            <a:off x="10020300" y="0"/>
            <a:ext cx="2171700" cy="10772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3200" b="1" dirty="0"/>
              <a:t>This slide is fine as it 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AC20D1-F88A-4FBC-9F4B-66F6E1848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2017: “SOFT LAUNCH”</a:t>
            </a:r>
          </a:p>
        </p:txBody>
      </p:sp>
    </p:spTree>
    <p:extLst>
      <p:ext uri="{BB962C8B-B14F-4D97-AF65-F5344CB8AC3E}">
        <p14:creationId xmlns:p14="http://schemas.microsoft.com/office/powerpoint/2010/main" val="3162604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9F4A05-158F-4E43-AE02-92DDB1C76EC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CA26F01-1AE1-4A3D-867D-0BA9AF4080BC}"/>
              </a:ext>
            </a:extLst>
          </p:cNvPr>
          <p:cNvSpPr txBox="1">
            <a:spLocks/>
          </p:cNvSpPr>
          <p:nvPr/>
        </p:nvSpPr>
        <p:spPr>
          <a:xfrm>
            <a:off x="149697" y="270712"/>
            <a:ext cx="7483003" cy="1082850"/>
          </a:xfrm>
          <a:prstGeom prst="roundRect">
            <a:avLst/>
          </a:prstGeom>
          <a:solidFill>
            <a:srgbClr val="00B050">
              <a:alpha val="80000"/>
            </a:srgbClr>
          </a:solidFill>
        </p:spPr>
        <p:txBody>
          <a:bodyPr vert="horz" wrap="square" lIns="9000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Agent &amp; customer experience to date has been very positive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0703F8-66CD-4AD5-A51C-C3BF111B04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9959" y="1671111"/>
            <a:ext cx="3854586" cy="3715263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1A37E7-93F8-4158-AD38-8789AA856AA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4014" y="1671111"/>
            <a:ext cx="3854586" cy="3715263"/>
          </a:xfrm>
          <a:prstGeom prst="ellipse">
            <a:avLst/>
          </a:prstGeom>
        </p:spPr>
      </p:pic>
      <p:pic>
        <p:nvPicPr>
          <p:cNvPr id="7" name="Picture 4" descr="http://pixilix.co.uk/wp-content/plugins/wolf-page-builder/assets/img/play.png">
            <a:extLst>
              <a:ext uri="{FF2B5EF4-FFF2-40B4-BE49-F238E27FC236}">
                <a16:creationId xmlns:a16="http://schemas.microsoft.com/office/drawing/2014/main" id="{CC73C5E7-E694-4A1C-8CF5-FB32B48CD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47987" y="3028653"/>
            <a:ext cx="1008164" cy="100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pixilix.co.uk/wp-content/plugins/wolf-page-builder/assets/img/play.png">
            <a:extLst>
              <a:ext uri="{FF2B5EF4-FFF2-40B4-BE49-F238E27FC236}">
                <a16:creationId xmlns:a16="http://schemas.microsoft.com/office/drawing/2014/main" id="{20F93953-997C-4E3E-80DB-C88DEC6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83170" y="3028653"/>
            <a:ext cx="1008164" cy="100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B02929F-64C8-4FA2-B143-22886DDD7965}"/>
              </a:ext>
            </a:extLst>
          </p:cNvPr>
          <p:cNvSpPr txBox="1">
            <a:spLocks/>
          </p:cNvSpPr>
          <p:nvPr/>
        </p:nvSpPr>
        <p:spPr>
          <a:xfrm>
            <a:off x="6679052" y="5381852"/>
            <a:ext cx="4216399" cy="1205436"/>
          </a:xfrm>
          <a:prstGeom prst="roundRect">
            <a:avLst/>
          </a:prstGeom>
          <a:solidFill>
            <a:schemeClr val="accent1">
              <a:lumMod val="75000"/>
              <a:alpha val="80000"/>
            </a:schemeClr>
          </a:solidFill>
        </p:spPr>
        <p:txBody>
          <a:bodyPr vert="horz" wrap="square" lIns="9000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Hilda (Surname)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Mum’s Milk and Oil ATM, </a:t>
            </a:r>
            <a:r>
              <a:rPr lang="en-GB" sz="18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Kahawe</a:t>
            </a:r>
            <a:r>
              <a:rPr lang="en-GB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West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KOKO Agent since XX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9A5032A-F6DD-4159-818B-EEB4421DE688}"/>
              </a:ext>
            </a:extLst>
          </p:cNvPr>
          <p:cNvSpPr txBox="1">
            <a:spLocks/>
          </p:cNvSpPr>
          <p:nvPr/>
        </p:nvSpPr>
        <p:spPr>
          <a:xfrm>
            <a:off x="1343869" y="5381852"/>
            <a:ext cx="4216399" cy="1205436"/>
          </a:xfrm>
          <a:prstGeom prst="roundRect">
            <a:avLst/>
          </a:prstGeom>
          <a:solidFill>
            <a:schemeClr val="accent1">
              <a:lumMod val="75000"/>
              <a:alpha val="80000"/>
            </a:schemeClr>
          </a:solidFill>
        </p:spPr>
        <p:txBody>
          <a:bodyPr vert="horz" wrap="square" lIns="9000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(Name / Surname)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Kankan Supermarket, </a:t>
            </a:r>
            <a:r>
              <a:rPr lang="en-GB" sz="18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Kahawe</a:t>
            </a:r>
            <a:r>
              <a:rPr lang="en-GB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West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KOKO Agent since XX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2468C6-9F0F-48FE-8E82-29E3D6439904}"/>
              </a:ext>
            </a:extLst>
          </p:cNvPr>
          <p:cNvSpPr txBox="1"/>
          <p:nvPr/>
        </p:nvSpPr>
        <p:spPr>
          <a:xfrm>
            <a:off x="12265904" y="0"/>
            <a:ext cx="2171700" cy="10772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3200" b="1" dirty="0"/>
              <a:t>Ed to add video links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65D210-FCC6-4B83-9EAC-B7EC9BBFF5DF}"/>
              </a:ext>
            </a:extLst>
          </p:cNvPr>
          <p:cNvSpPr txBox="1"/>
          <p:nvPr/>
        </p:nvSpPr>
        <p:spPr>
          <a:xfrm>
            <a:off x="12265904" y="1077218"/>
            <a:ext cx="2171700" cy="10772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3200" b="1" dirty="0"/>
              <a:t>This slide is fine as it is</a:t>
            </a:r>
          </a:p>
        </p:txBody>
      </p:sp>
    </p:spTree>
    <p:extLst>
      <p:ext uri="{BB962C8B-B14F-4D97-AF65-F5344CB8AC3E}">
        <p14:creationId xmlns:p14="http://schemas.microsoft.com/office/powerpoint/2010/main" val="3841536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hidden="1">
            <a:extLst>
              <a:ext uri="{FF2B5EF4-FFF2-40B4-BE49-F238E27FC236}">
                <a16:creationId xmlns:a16="http://schemas.microsoft.com/office/drawing/2014/main" id="{8498C9EB-15D6-44C8-A2BE-2E42923B28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2858" t="12858" r="12858" b="12858"/>
          <a:stretch/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4" name="Picture 3" descr="A picture containing text, map&#10;&#10;Description generated with very high confidence" hidden="1">
            <a:extLst>
              <a:ext uri="{FF2B5EF4-FFF2-40B4-BE49-F238E27FC236}">
                <a16:creationId xmlns:a16="http://schemas.microsoft.com/office/drawing/2014/main" id="{FD58AEB0-7F9C-4C69-AA50-323672E6CB8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72"/>
            <a:ext cx="12192000" cy="6856328"/>
          </a:xfrm>
          <a:prstGeom prst="rect">
            <a:avLst/>
          </a:prstGeom>
        </p:spPr>
      </p:pic>
      <p:pic>
        <p:nvPicPr>
          <p:cNvPr id="14" name="Picture 13" descr="A close up of a map&#10;&#10;Description generated with high confidence">
            <a:extLst>
              <a:ext uri="{FF2B5EF4-FFF2-40B4-BE49-F238E27FC236}">
                <a16:creationId xmlns:a16="http://schemas.microsoft.com/office/drawing/2014/main" id="{542F1DB1-6A05-4978-9F58-EDFE0DFA0EF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icture 15" descr="A close up of a map&#10;&#10;Description generated with high confidence">
            <a:extLst>
              <a:ext uri="{FF2B5EF4-FFF2-40B4-BE49-F238E27FC236}">
                <a16:creationId xmlns:a16="http://schemas.microsoft.com/office/drawing/2014/main" id="{2294DE8A-157C-4F3D-B4A7-43BA7648FEB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09B43AB-AD59-4974-A3B4-63756CCBE673}"/>
              </a:ext>
            </a:extLst>
          </p:cNvPr>
          <p:cNvGrpSpPr/>
          <p:nvPr/>
        </p:nvGrpSpPr>
        <p:grpSpPr>
          <a:xfrm>
            <a:off x="164689" y="-62164"/>
            <a:ext cx="12027311" cy="6468871"/>
            <a:chOff x="164689" y="-62164"/>
            <a:chExt cx="12027311" cy="646887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A3FC223-1AE4-4210-A9B5-CF58C74F088F}"/>
                </a:ext>
              </a:extLst>
            </p:cNvPr>
            <p:cNvSpPr/>
            <p:nvPr/>
          </p:nvSpPr>
          <p:spPr>
            <a:xfrm>
              <a:off x="5177106" y="386640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A7DCD92-9B5D-41E1-94CE-7B71F21CE104}"/>
                </a:ext>
              </a:extLst>
            </p:cNvPr>
            <p:cNvSpPr/>
            <p:nvPr/>
          </p:nvSpPr>
          <p:spPr>
            <a:xfrm>
              <a:off x="4617461" y="41681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8188F42-C315-48DF-B8B7-72DF86CC5B15}"/>
                </a:ext>
              </a:extLst>
            </p:cNvPr>
            <p:cNvSpPr/>
            <p:nvPr/>
          </p:nvSpPr>
          <p:spPr>
            <a:xfrm>
              <a:off x="5443240" y="382348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698B90C-4E8F-4BC5-A817-872D50B61A6E}"/>
                </a:ext>
              </a:extLst>
            </p:cNvPr>
            <p:cNvSpPr/>
            <p:nvPr/>
          </p:nvSpPr>
          <p:spPr>
            <a:xfrm>
              <a:off x="5388333" y="400289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F9A16A9-4D6D-4B33-A8C2-CF03084C854C}"/>
                </a:ext>
              </a:extLst>
            </p:cNvPr>
            <p:cNvSpPr/>
            <p:nvPr/>
          </p:nvSpPr>
          <p:spPr>
            <a:xfrm>
              <a:off x="1199086" y="15674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7528543-F14A-4664-82E3-A8496573D571}"/>
                </a:ext>
              </a:extLst>
            </p:cNvPr>
            <p:cNvSpPr/>
            <p:nvPr/>
          </p:nvSpPr>
          <p:spPr>
            <a:xfrm>
              <a:off x="4563528" y="392566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2BF003E4-C9ED-41B5-BFF0-63B2DBFAC695}"/>
                </a:ext>
              </a:extLst>
            </p:cNvPr>
            <p:cNvSpPr/>
            <p:nvPr/>
          </p:nvSpPr>
          <p:spPr>
            <a:xfrm>
              <a:off x="1414279" y="156119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357136C-A451-4C9E-BC63-045B6ABF313D}"/>
                </a:ext>
              </a:extLst>
            </p:cNvPr>
            <p:cNvSpPr/>
            <p:nvPr/>
          </p:nvSpPr>
          <p:spPr>
            <a:xfrm>
              <a:off x="1255955" y="174462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0AB15D2-F2DA-4194-A97D-5FCFFEA06530}"/>
                </a:ext>
              </a:extLst>
            </p:cNvPr>
            <p:cNvSpPr/>
            <p:nvPr/>
          </p:nvSpPr>
          <p:spPr>
            <a:xfrm>
              <a:off x="1503363" y="173517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1C4072F-B701-46B1-A725-53A57FB6A250}"/>
                </a:ext>
              </a:extLst>
            </p:cNvPr>
            <p:cNvSpPr/>
            <p:nvPr/>
          </p:nvSpPr>
          <p:spPr>
            <a:xfrm>
              <a:off x="1361734" y="191442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DBD4135-A250-4812-9C78-3ACCB9803F79}"/>
                </a:ext>
              </a:extLst>
            </p:cNvPr>
            <p:cNvSpPr/>
            <p:nvPr/>
          </p:nvSpPr>
          <p:spPr>
            <a:xfrm>
              <a:off x="1532318" y="203131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301C823A-2FFB-403C-8D23-4DD1FAA18833}"/>
                </a:ext>
              </a:extLst>
            </p:cNvPr>
            <p:cNvSpPr/>
            <p:nvPr/>
          </p:nvSpPr>
          <p:spPr>
            <a:xfrm>
              <a:off x="3682495" y="40168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EED7F468-9490-4385-9700-8189CF5B49EB}"/>
                </a:ext>
              </a:extLst>
            </p:cNvPr>
            <p:cNvSpPr/>
            <p:nvPr/>
          </p:nvSpPr>
          <p:spPr>
            <a:xfrm>
              <a:off x="10338253" y="297218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3EDC443-9B82-4A53-992C-E05462B51A99}"/>
                </a:ext>
              </a:extLst>
            </p:cNvPr>
            <p:cNvSpPr/>
            <p:nvPr/>
          </p:nvSpPr>
          <p:spPr>
            <a:xfrm>
              <a:off x="10479979" y="288858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468C812-A145-4111-ABCA-27F1B8AF402A}"/>
                </a:ext>
              </a:extLst>
            </p:cNvPr>
            <p:cNvSpPr/>
            <p:nvPr/>
          </p:nvSpPr>
          <p:spPr>
            <a:xfrm>
              <a:off x="10662253" y="297218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59D1845-BA5D-4EAA-9349-941CEB1B4C55}"/>
                </a:ext>
              </a:extLst>
            </p:cNvPr>
            <p:cNvSpPr/>
            <p:nvPr/>
          </p:nvSpPr>
          <p:spPr>
            <a:xfrm>
              <a:off x="10767343" y="287759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323497C1-C9BE-4846-B13D-5A1B5C7F01BC}"/>
                </a:ext>
              </a:extLst>
            </p:cNvPr>
            <p:cNvSpPr/>
            <p:nvPr/>
          </p:nvSpPr>
          <p:spPr>
            <a:xfrm>
              <a:off x="10905253" y="285995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E5D3C276-959B-47D0-84FF-F6D9A9079239}"/>
                </a:ext>
              </a:extLst>
            </p:cNvPr>
            <p:cNvSpPr/>
            <p:nvPr/>
          </p:nvSpPr>
          <p:spPr>
            <a:xfrm>
              <a:off x="10707945" y="275333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D0E0DDD-8A8B-41E0-BB12-5580B768D5A6}"/>
                </a:ext>
              </a:extLst>
            </p:cNvPr>
            <p:cNvSpPr/>
            <p:nvPr/>
          </p:nvSpPr>
          <p:spPr>
            <a:xfrm>
              <a:off x="11606388" y="289118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8BEBA966-AE8A-4578-BAD0-3464D9E9781A}"/>
                </a:ext>
              </a:extLst>
            </p:cNvPr>
            <p:cNvSpPr/>
            <p:nvPr/>
          </p:nvSpPr>
          <p:spPr>
            <a:xfrm>
              <a:off x="10610390" y="284389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1A55AA43-826D-4558-B404-F0ED084F5DCA}"/>
                </a:ext>
              </a:extLst>
            </p:cNvPr>
            <p:cNvSpPr/>
            <p:nvPr/>
          </p:nvSpPr>
          <p:spPr>
            <a:xfrm>
              <a:off x="10908164" y="203696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D198361A-E559-4E58-B6B8-1EDD8B622123}"/>
                </a:ext>
              </a:extLst>
            </p:cNvPr>
            <p:cNvSpPr/>
            <p:nvPr/>
          </p:nvSpPr>
          <p:spPr>
            <a:xfrm>
              <a:off x="10156088" y="191334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677F7B1E-E511-42ED-B01A-38E593D8D7B2}"/>
                </a:ext>
              </a:extLst>
            </p:cNvPr>
            <p:cNvSpPr/>
            <p:nvPr/>
          </p:nvSpPr>
          <p:spPr>
            <a:xfrm>
              <a:off x="10933029" y="170551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BE04021-3E15-4729-8716-784EA9C35F74}"/>
                </a:ext>
              </a:extLst>
            </p:cNvPr>
            <p:cNvSpPr/>
            <p:nvPr/>
          </p:nvSpPr>
          <p:spPr>
            <a:xfrm>
              <a:off x="10550254" y="173812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B5C29FEF-F41F-4186-85EF-B013F770BB4C}"/>
                </a:ext>
              </a:extLst>
            </p:cNvPr>
            <p:cNvSpPr/>
            <p:nvPr/>
          </p:nvSpPr>
          <p:spPr>
            <a:xfrm>
              <a:off x="5735574" y="92897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DF2E327-3854-447E-A1FF-8A021B12958B}"/>
                </a:ext>
              </a:extLst>
            </p:cNvPr>
            <p:cNvSpPr/>
            <p:nvPr/>
          </p:nvSpPr>
          <p:spPr>
            <a:xfrm>
              <a:off x="6431273" y="96580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01027EA9-5C55-49D1-AA92-E5FBDC2CC37F}"/>
                </a:ext>
              </a:extLst>
            </p:cNvPr>
            <p:cNvSpPr/>
            <p:nvPr/>
          </p:nvSpPr>
          <p:spPr>
            <a:xfrm>
              <a:off x="6059574" y="92897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8682209F-C2C6-4BD2-ADDB-AB57BB3253E5}"/>
                </a:ext>
              </a:extLst>
            </p:cNvPr>
            <p:cNvSpPr/>
            <p:nvPr/>
          </p:nvSpPr>
          <p:spPr>
            <a:xfrm>
              <a:off x="6164664" y="83437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166FD4F-5083-40BE-9D9F-B574D5909E9F}"/>
                </a:ext>
              </a:extLst>
            </p:cNvPr>
            <p:cNvSpPr/>
            <p:nvPr/>
          </p:nvSpPr>
          <p:spPr>
            <a:xfrm>
              <a:off x="6302574" y="81674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F3DD3CC4-8423-44E8-82F2-873CCA62D5DC}"/>
                </a:ext>
              </a:extLst>
            </p:cNvPr>
            <p:cNvSpPr/>
            <p:nvPr/>
          </p:nvSpPr>
          <p:spPr>
            <a:xfrm>
              <a:off x="6329235" y="66625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DDF956F-6F7C-40BB-8CCD-BD671B71016E}"/>
                </a:ext>
              </a:extLst>
            </p:cNvPr>
            <p:cNvSpPr/>
            <p:nvPr/>
          </p:nvSpPr>
          <p:spPr>
            <a:xfrm>
              <a:off x="6572109" y="148154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C34ADBB-9C7A-4958-A37C-A564F7871921}"/>
                </a:ext>
              </a:extLst>
            </p:cNvPr>
            <p:cNvSpPr/>
            <p:nvPr/>
          </p:nvSpPr>
          <p:spPr>
            <a:xfrm>
              <a:off x="6007711" y="80067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5C1C37AE-621F-4C9F-8949-3FDE9E2F36B5}"/>
                </a:ext>
              </a:extLst>
            </p:cNvPr>
            <p:cNvSpPr/>
            <p:nvPr/>
          </p:nvSpPr>
          <p:spPr>
            <a:xfrm>
              <a:off x="5488247" y="281224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034C3567-3D69-4715-811A-DDA1CFD0894F}"/>
                </a:ext>
              </a:extLst>
            </p:cNvPr>
            <p:cNvSpPr/>
            <p:nvPr/>
          </p:nvSpPr>
          <p:spPr>
            <a:xfrm>
              <a:off x="5742391" y="248511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F466363-1B2E-42EC-B568-D83CB0DA7D92}"/>
                </a:ext>
              </a:extLst>
            </p:cNvPr>
            <p:cNvSpPr/>
            <p:nvPr/>
          </p:nvSpPr>
          <p:spPr>
            <a:xfrm>
              <a:off x="5426258" y="259634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CA0C6B90-3761-4174-BA71-E0645A176DCA}"/>
                </a:ext>
              </a:extLst>
            </p:cNvPr>
            <p:cNvSpPr/>
            <p:nvPr/>
          </p:nvSpPr>
          <p:spPr>
            <a:xfrm>
              <a:off x="5925502" y="267043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44EE027-1848-457B-800E-A7D9538E3BD9}"/>
                </a:ext>
              </a:extLst>
            </p:cNvPr>
            <p:cNvSpPr/>
            <p:nvPr/>
          </p:nvSpPr>
          <p:spPr>
            <a:xfrm>
              <a:off x="5550027" y="405142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58C1C01D-8E51-4C7F-8CA1-A3E0EA11FD3E}"/>
                </a:ext>
              </a:extLst>
            </p:cNvPr>
            <p:cNvSpPr/>
            <p:nvPr/>
          </p:nvSpPr>
          <p:spPr>
            <a:xfrm>
              <a:off x="5634334" y="378303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3FCB8FB9-12E2-4A5F-9B79-55D155FB604D}"/>
                </a:ext>
              </a:extLst>
            </p:cNvPr>
            <p:cNvSpPr/>
            <p:nvPr/>
          </p:nvSpPr>
          <p:spPr>
            <a:xfrm>
              <a:off x="5874027" y="405142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35288E8E-A632-417B-9EA2-F044AD2C0A03}"/>
                </a:ext>
              </a:extLst>
            </p:cNvPr>
            <p:cNvSpPr/>
            <p:nvPr/>
          </p:nvSpPr>
          <p:spPr>
            <a:xfrm>
              <a:off x="5979117" y="395682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F486DBE-3825-4556-B86A-9628A1A45703}"/>
                </a:ext>
              </a:extLst>
            </p:cNvPr>
            <p:cNvSpPr/>
            <p:nvPr/>
          </p:nvSpPr>
          <p:spPr>
            <a:xfrm>
              <a:off x="6117027" y="393918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1EFB4613-6F7D-46D8-8A57-F783BE8FB42E}"/>
                </a:ext>
              </a:extLst>
            </p:cNvPr>
            <p:cNvSpPr/>
            <p:nvPr/>
          </p:nvSpPr>
          <p:spPr>
            <a:xfrm>
              <a:off x="5919719" y="383256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92F3C258-00B2-4707-8468-85ECC55DFB89}"/>
                </a:ext>
              </a:extLst>
            </p:cNvPr>
            <p:cNvSpPr/>
            <p:nvPr/>
          </p:nvSpPr>
          <p:spPr>
            <a:xfrm>
              <a:off x="599990" y="506600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03DCC60-E24E-498D-8689-FCDE1B29848F}"/>
                </a:ext>
              </a:extLst>
            </p:cNvPr>
            <p:cNvSpPr/>
            <p:nvPr/>
          </p:nvSpPr>
          <p:spPr>
            <a:xfrm>
              <a:off x="5822164" y="392312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BD1BC350-A81D-429F-9758-3A5ED216767D}"/>
                </a:ext>
              </a:extLst>
            </p:cNvPr>
            <p:cNvSpPr/>
            <p:nvPr/>
          </p:nvSpPr>
          <p:spPr>
            <a:xfrm>
              <a:off x="787073" y="464925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485977DE-5455-47F6-A830-37B7B744CC15}"/>
                </a:ext>
              </a:extLst>
            </p:cNvPr>
            <p:cNvSpPr/>
            <p:nvPr/>
          </p:nvSpPr>
          <p:spPr>
            <a:xfrm>
              <a:off x="1074778" y="443062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AB22D36-B90F-461C-8F15-6A5228FD759A}"/>
                </a:ext>
              </a:extLst>
            </p:cNvPr>
            <p:cNvSpPr/>
            <p:nvPr/>
          </p:nvSpPr>
          <p:spPr>
            <a:xfrm>
              <a:off x="605274" y="475785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5209383E-3359-46FF-8AA3-07F763408F6E}"/>
                </a:ext>
              </a:extLst>
            </p:cNvPr>
            <p:cNvSpPr/>
            <p:nvPr/>
          </p:nvSpPr>
          <p:spPr>
            <a:xfrm>
              <a:off x="1193918" y="537256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93110C3F-6841-4758-98D3-5C8AC1632C39}"/>
                </a:ext>
              </a:extLst>
            </p:cNvPr>
            <p:cNvSpPr/>
            <p:nvPr/>
          </p:nvSpPr>
          <p:spPr>
            <a:xfrm>
              <a:off x="8312980" y="9546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EE7892CA-21B0-4FE3-BCDE-3B5E20DDEBEE}"/>
                </a:ext>
              </a:extLst>
            </p:cNvPr>
            <p:cNvSpPr/>
            <p:nvPr/>
          </p:nvSpPr>
          <p:spPr>
            <a:xfrm>
              <a:off x="8603741" y="83231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AEE2F75A-E7B6-42B3-A8F3-5500D5556159}"/>
                </a:ext>
              </a:extLst>
            </p:cNvPr>
            <p:cNvSpPr/>
            <p:nvPr/>
          </p:nvSpPr>
          <p:spPr>
            <a:xfrm>
              <a:off x="9464748" y="120617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B471ABF2-5F76-4723-906E-85AEFF77A8DD}"/>
                </a:ext>
              </a:extLst>
            </p:cNvPr>
            <p:cNvSpPr/>
            <p:nvPr/>
          </p:nvSpPr>
          <p:spPr>
            <a:xfrm>
              <a:off x="9317422" y="100836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ED18DFB0-C590-46CC-8BCA-BD7157696460}"/>
                </a:ext>
              </a:extLst>
            </p:cNvPr>
            <p:cNvSpPr/>
            <p:nvPr/>
          </p:nvSpPr>
          <p:spPr>
            <a:xfrm>
              <a:off x="7948516" y="166137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D0FE866F-EEDF-4AB3-91C3-AAA0E01BDBFA}"/>
                </a:ext>
              </a:extLst>
            </p:cNvPr>
            <p:cNvSpPr/>
            <p:nvPr/>
          </p:nvSpPr>
          <p:spPr>
            <a:xfrm>
              <a:off x="9280466" y="133397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4F7AF6A3-00F3-4375-B910-9EEA0973723C}"/>
                </a:ext>
              </a:extLst>
            </p:cNvPr>
            <p:cNvSpPr/>
            <p:nvPr/>
          </p:nvSpPr>
          <p:spPr>
            <a:xfrm>
              <a:off x="8038885" y="146627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26DA0C20-7366-4F3B-A1B0-635FFFABE9B3}"/>
                </a:ext>
              </a:extLst>
            </p:cNvPr>
            <p:cNvSpPr/>
            <p:nvPr/>
          </p:nvSpPr>
          <p:spPr>
            <a:xfrm>
              <a:off x="8365735" y="15674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009E7E3-CFDF-431B-82EB-C7981A9B65BE}"/>
                </a:ext>
              </a:extLst>
            </p:cNvPr>
            <p:cNvSpPr/>
            <p:nvPr/>
          </p:nvSpPr>
          <p:spPr>
            <a:xfrm>
              <a:off x="8242288" y="170962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B655028-B5B2-47ED-A021-C6108EDD0058}"/>
                </a:ext>
              </a:extLst>
            </p:cNvPr>
            <p:cNvSpPr/>
            <p:nvPr/>
          </p:nvSpPr>
          <p:spPr>
            <a:xfrm>
              <a:off x="8045732" y="127853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935FB8E0-4598-44CB-BB6C-B4D06BD8F34A}"/>
                </a:ext>
              </a:extLst>
            </p:cNvPr>
            <p:cNvSpPr/>
            <p:nvPr/>
          </p:nvSpPr>
          <p:spPr>
            <a:xfrm>
              <a:off x="8194505" y="142983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FA457F08-DBF5-41A6-9F3D-20E9A2EDC6AB}"/>
                </a:ext>
              </a:extLst>
            </p:cNvPr>
            <p:cNvSpPr/>
            <p:nvPr/>
          </p:nvSpPr>
          <p:spPr>
            <a:xfrm>
              <a:off x="8161950" y="108328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96643802-05F5-40B8-84F3-A10C2CEBB373}"/>
                </a:ext>
              </a:extLst>
            </p:cNvPr>
            <p:cNvSpPr/>
            <p:nvPr/>
          </p:nvSpPr>
          <p:spPr>
            <a:xfrm>
              <a:off x="8942914" y="231512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95402B52-A742-41C2-A9C9-D689683E25E7}"/>
                </a:ext>
              </a:extLst>
            </p:cNvPr>
            <p:cNvSpPr/>
            <p:nvPr/>
          </p:nvSpPr>
          <p:spPr>
            <a:xfrm>
              <a:off x="7199512" y="303349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E3FDA7FE-144C-449B-B2EC-0FD33A537871}"/>
                </a:ext>
              </a:extLst>
            </p:cNvPr>
            <p:cNvSpPr/>
            <p:nvPr/>
          </p:nvSpPr>
          <p:spPr>
            <a:xfrm>
              <a:off x="9266914" y="231512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BD4AB6C1-9CC8-4F86-BF06-FB82AF086E65}"/>
                </a:ext>
              </a:extLst>
            </p:cNvPr>
            <p:cNvSpPr/>
            <p:nvPr/>
          </p:nvSpPr>
          <p:spPr>
            <a:xfrm>
              <a:off x="9372004" y="222052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A4C694E6-AA45-4DFC-A0B3-0DA34FE4DDD9}"/>
                </a:ext>
              </a:extLst>
            </p:cNvPr>
            <p:cNvSpPr/>
            <p:nvPr/>
          </p:nvSpPr>
          <p:spPr>
            <a:xfrm>
              <a:off x="9509914" y="220289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192BC434-AC2B-48C6-8615-F49E073FD4DA}"/>
                </a:ext>
              </a:extLst>
            </p:cNvPr>
            <p:cNvSpPr/>
            <p:nvPr/>
          </p:nvSpPr>
          <p:spPr>
            <a:xfrm>
              <a:off x="7436117" y="382349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ECFF337F-5676-469E-931E-BF873116C685}"/>
                </a:ext>
              </a:extLst>
            </p:cNvPr>
            <p:cNvSpPr/>
            <p:nvPr/>
          </p:nvSpPr>
          <p:spPr>
            <a:xfrm>
              <a:off x="9776832" y="279166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D9C9BD68-58D6-4860-90E2-AD0A447CA3AE}"/>
                </a:ext>
              </a:extLst>
            </p:cNvPr>
            <p:cNvSpPr/>
            <p:nvPr/>
          </p:nvSpPr>
          <p:spPr>
            <a:xfrm>
              <a:off x="9215051" y="218682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46C610A6-50B8-4DB3-A424-7D01F6FAD8C4}"/>
                </a:ext>
              </a:extLst>
            </p:cNvPr>
            <p:cNvSpPr/>
            <p:nvPr/>
          </p:nvSpPr>
          <p:spPr>
            <a:xfrm>
              <a:off x="8414049" y="476745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07F84B89-6756-433A-9497-460FA74AA251}"/>
                </a:ext>
              </a:extLst>
            </p:cNvPr>
            <p:cNvSpPr/>
            <p:nvPr/>
          </p:nvSpPr>
          <p:spPr>
            <a:xfrm>
              <a:off x="8626149" y="475785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DF79A32B-155A-4619-9E64-CC8D39AF4283}"/>
                </a:ext>
              </a:extLst>
            </p:cNvPr>
            <p:cNvSpPr/>
            <p:nvPr/>
          </p:nvSpPr>
          <p:spPr>
            <a:xfrm>
              <a:off x="8293333" y="492945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1343608-1F59-4C92-8849-3E6700361B30}"/>
                </a:ext>
              </a:extLst>
            </p:cNvPr>
            <p:cNvSpPr/>
            <p:nvPr/>
          </p:nvSpPr>
          <p:spPr>
            <a:xfrm>
              <a:off x="8502066" y="489604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5E9FA1CD-03AA-48EE-9CFB-9A1223DCA920}"/>
                </a:ext>
              </a:extLst>
            </p:cNvPr>
            <p:cNvSpPr/>
            <p:nvPr/>
          </p:nvSpPr>
          <p:spPr>
            <a:xfrm>
              <a:off x="9426804" y="236968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1B7224A1-9A4E-4282-BAAA-6B70144B181A}"/>
                </a:ext>
              </a:extLst>
            </p:cNvPr>
            <p:cNvSpPr/>
            <p:nvPr/>
          </p:nvSpPr>
          <p:spPr>
            <a:xfrm>
              <a:off x="9659911" y="198236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7EDB57F3-47E6-40BC-9078-D831D269E98A}"/>
                </a:ext>
              </a:extLst>
            </p:cNvPr>
            <p:cNvSpPr/>
            <p:nvPr/>
          </p:nvSpPr>
          <p:spPr>
            <a:xfrm>
              <a:off x="8710078" y="254711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DA9BFCC9-028D-4797-9E08-1951A94D57F1}"/>
                </a:ext>
              </a:extLst>
            </p:cNvPr>
            <p:cNvSpPr/>
            <p:nvPr/>
          </p:nvSpPr>
          <p:spPr>
            <a:xfrm>
              <a:off x="9058048" y="246547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7AE034C5-DA17-4E8B-BBC9-C2E2A8EE802D}"/>
                </a:ext>
              </a:extLst>
            </p:cNvPr>
            <p:cNvSpPr/>
            <p:nvPr/>
          </p:nvSpPr>
          <p:spPr>
            <a:xfrm>
              <a:off x="6977893" y="297650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DB1BB0AE-53D9-4FA9-BA51-78877E1FCE45}"/>
                </a:ext>
              </a:extLst>
            </p:cNvPr>
            <p:cNvSpPr/>
            <p:nvPr/>
          </p:nvSpPr>
          <p:spPr>
            <a:xfrm>
              <a:off x="8670418" y="239835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E202E0F3-D0D7-4BEA-960B-35E926EC41B5}"/>
                </a:ext>
              </a:extLst>
            </p:cNvPr>
            <p:cNvSpPr/>
            <p:nvPr/>
          </p:nvSpPr>
          <p:spPr>
            <a:xfrm>
              <a:off x="9568861" y="253621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358CBE11-328E-484D-BE0A-1C74F5CDD993}"/>
                </a:ext>
              </a:extLst>
            </p:cNvPr>
            <p:cNvSpPr/>
            <p:nvPr/>
          </p:nvSpPr>
          <p:spPr>
            <a:xfrm>
              <a:off x="8852828" y="242211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0AD8AFDB-CFC8-4239-BA2F-E93652E20873}"/>
                </a:ext>
              </a:extLst>
            </p:cNvPr>
            <p:cNvSpPr/>
            <p:nvPr/>
          </p:nvSpPr>
          <p:spPr>
            <a:xfrm>
              <a:off x="6716458" y="264020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C51FA43E-50C3-4AF5-8E97-A0BCD57A048C}"/>
                </a:ext>
              </a:extLst>
            </p:cNvPr>
            <p:cNvSpPr/>
            <p:nvPr/>
          </p:nvSpPr>
          <p:spPr>
            <a:xfrm>
              <a:off x="6853582" y="256802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11573234-9FBB-4D08-B17C-1929A5971C1A}"/>
                </a:ext>
              </a:extLst>
            </p:cNvPr>
            <p:cNvSpPr/>
            <p:nvPr/>
          </p:nvSpPr>
          <p:spPr>
            <a:xfrm>
              <a:off x="6595742" y="280220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3F9E7F6C-6648-47E8-8CA7-154C9CBACD1D}"/>
                </a:ext>
              </a:extLst>
            </p:cNvPr>
            <p:cNvSpPr/>
            <p:nvPr/>
          </p:nvSpPr>
          <p:spPr>
            <a:xfrm>
              <a:off x="6843150" y="271160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77AF04FA-81A1-4589-B96D-41F7A63E6AAD}"/>
                </a:ext>
              </a:extLst>
            </p:cNvPr>
            <p:cNvSpPr/>
            <p:nvPr/>
          </p:nvSpPr>
          <p:spPr>
            <a:xfrm>
              <a:off x="3264433" y="587060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20472DF5-CCB2-4EC3-A160-E0DD49BB4B98}"/>
                </a:ext>
              </a:extLst>
            </p:cNvPr>
            <p:cNvSpPr/>
            <p:nvPr/>
          </p:nvSpPr>
          <p:spPr>
            <a:xfrm>
              <a:off x="3200244" y="266632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F2EEE78D-92D3-49F7-B88E-B72B7A5274DB}"/>
                </a:ext>
              </a:extLst>
            </p:cNvPr>
            <p:cNvSpPr/>
            <p:nvPr/>
          </p:nvSpPr>
          <p:spPr>
            <a:xfrm>
              <a:off x="3141796" y="327175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4A47720F-A6C3-4EC5-BF04-03C97A13558A}"/>
                </a:ext>
              </a:extLst>
            </p:cNvPr>
            <p:cNvSpPr/>
            <p:nvPr/>
          </p:nvSpPr>
          <p:spPr>
            <a:xfrm>
              <a:off x="3462588" y="594139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27BD2033-90D1-4282-92A0-90BD7F2F3D6F}"/>
                </a:ext>
              </a:extLst>
            </p:cNvPr>
            <p:cNvSpPr/>
            <p:nvPr/>
          </p:nvSpPr>
          <p:spPr>
            <a:xfrm>
              <a:off x="2848193" y="27129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247C409F-3108-4543-A135-7A1BA1CEBB1B}"/>
                </a:ext>
              </a:extLst>
            </p:cNvPr>
            <p:cNvSpPr/>
            <p:nvPr/>
          </p:nvSpPr>
          <p:spPr>
            <a:xfrm>
              <a:off x="3035746" y="324404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4AF26E74-4F87-469D-BF53-9C6F5FFF39D1}"/>
                </a:ext>
              </a:extLst>
            </p:cNvPr>
            <p:cNvSpPr/>
            <p:nvPr/>
          </p:nvSpPr>
          <p:spPr>
            <a:xfrm>
              <a:off x="2982218" y="275964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8927B793-AC23-4418-99F3-D76A4A8534D4}"/>
                </a:ext>
              </a:extLst>
            </p:cNvPr>
            <p:cNvSpPr/>
            <p:nvPr/>
          </p:nvSpPr>
          <p:spPr>
            <a:xfrm>
              <a:off x="2575332" y="581638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519F64D5-8E94-4C38-8710-90157F08FB10}"/>
                </a:ext>
              </a:extLst>
            </p:cNvPr>
            <p:cNvSpPr/>
            <p:nvPr/>
          </p:nvSpPr>
          <p:spPr>
            <a:xfrm>
              <a:off x="9022648" y="299702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A6861FEC-06FC-4151-9BD7-675F765E2D8C}"/>
                </a:ext>
              </a:extLst>
            </p:cNvPr>
            <p:cNvSpPr/>
            <p:nvPr/>
          </p:nvSpPr>
          <p:spPr>
            <a:xfrm>
              <a:off x="8914981" y="301382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4F599C7B-408C-4809-8370-E89EE046FDED}"/>
                </a:ext>
              </a:extLst>
            </p:cNvPr>
            <p:cNvSpPr/>
            <p:nvPr/>
          </p:nvSpPr>
          <p:spPr>
            <a:xfrm>
              <a:off x="8990183" y="309951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242DA37A-BA73-43EA-8BF2-C79D328B77A5}"/>
                </a:ext>
              </a:extLst>
            </p:cNvPr>
            <p:cNvSpPr/>
            <p:nvPr/>
          </p:nvSpPr>
          <p:spPr>
            <a:xfrm>
              <a:off x="2516026" y="562905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B8365C96-5B99-483B-959F-CABEA70AA33A}"/>
                </a:ext>
              </a:extLst>
            </p:cNvPr>
            <p:cNvSpPr/>
            <p:nvPr/>
          </p:nvSpPr>
          <p:spPr>
            <a:xfrm>
              <a:off x="9127059" y="289074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F6F16A60-F3CA-4EEC-83BA-A903B7881625}"/>
                </a:ext>
              </a:extLst>
            </p:cNvPr>
            <p:cNvSpPr/>
            <p:nvPr/>
          </p:nvSpPr>
          <p:spPr>
            <a:xfrm>
              <a:off x="9289059" y="272874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4BDA29EF-E96A-4D7B-9078-71AF03FA5113}"/>
                </a:ext>
              </a:extLst>
            </p:cNvPr>
            <p:cNvSpPr/>
            <p:nvPr/>
          </p:nvSpPr>
          <p:spPr>
            <a:xfrm>
              <a:off x="9137493" y="266923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C135AE51-5DF0-40A2-8D29-C62C567F1EBA}"/>
                </a:ext>
              </a:extLst>
            </p:cNvPr>
            <p:cNvSpPr/>
            <p:nvPr/>
          </p:nvSpPr>
          <p:spPr>
            <a:xfrm>
              <a:off x="9071033" y="282206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97DA1B19-DB04-4871-B94B-736A5AA242F6}"/>
                </a:ext>
              </a:extLst>
            </p:cNvPr>
            <p:cNvSpPr/>
            <p:nvPr/>
          </p:nvSpPr>
          <p:spPr>
            <a:xfrm>
              <a:off x="9308235" y="250723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60FDC4EF-D4E5-4A04-A4E5-969C6FA80193}"/>
                </a:ext>
              </a:extLst>
            </p:cNvPr>
            <p:cNvSpPr/>
            <p:nvPr/>
          </p:nvSpPr>
          <p:spPr>
            <a:xfrm>
              <a:off x="9234726" y="302988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191769B5-BF77-4613-9479-7159233D108E}"/>
                </a:ext>
              </a:extLst>
            </p:cNvPr>
            <p:cNvSpPr/>
            <p:nvPr/>
          </p:nvSpPr>
          <p:spPr>
            <a:xfrm>
              <a:off x="2841673" y="600439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B23E8C15-E9F4-4B70-A19E-6E2B2AB37E83}"/>
                </a:ext>
              </a:extLst>
            </p:cNvPr>
            <p:cNvSpPr/>
            <p:nvPr/>
          </p:nvSpPr>
          <p:spPr>
            <a:xfrm>
              <a:off x="4415037" y="379020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1FCF726B-543E-4D6B-B32D-B813C58C007E}"/>
                </a:ext>
              </a:extLst>
            </p:cNvPr>
            <p:cNvSpPr/>
            <p:nvPr/>
          </p:nvSpPr>
          <p:spPr>
            <a:xfrm>
              <a:off x="3129832" y="312070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187DACFE-D709-407E-A708-F5FCD7C30043}"/>
                </a:ext>
              </a:extLst>
            </p:cNvPr>
            <p:cNvSpPr/>
            <p:nvPr/>
          </p:nvSpPr>
          <p:spPr>
            <a:xfrm>
              <a:off x="9459675" y="275906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777F3E16-F822-40C5-9708-978BFB608617}"/>
                </a:ext>
              </a:extLst>
            </p:cNvPr>
            <p:cNvSpPr/>
            <p:nvPr/>
          </p:nvSpPr>
          <p:spPr>
            <a:xfrm>
              <a:off x="2035214" y="332001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DA67BAD3-DE62-402B-AA6F-0F14F536CCEA}"/>
                </a:ext>
              </a:extLst>
            </p:cNvPr>
            <p:cNvSpPr/>
            <p:nvPr/>
          </p:nvSpPr>
          <p:spPr>
            <a:xfrm>
              <a:off x="2602214" y="320778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A53DAE8B-8FED-42B4-9850-38AA58916CB6}"/>
                </a:ext>
              </a:extLst>
            </p:cNvPr>
            <p:cNvSpPr/>
            <p:nvPr/>
          </p:nvSpPr>
          <p:spPr>
            <a:xfrm>
              <a:off x="2404906" y="310116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AC115C02-3656-467A-9A0A-D7E89297B520}"/>
                </a:ext>
              </a:extLst>
            </p:cNvPr>
            <p:cNvSpPr/>
            <p:nvPr/>
          </p:nvSpPr>
          <p:spPr>
            <a:xfrm>
              <a:off x="9384752" y="298165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E97EFA5A-C733-4A91-9CDC-98A24D8855BD}"/>
                </a:ext>
              </a:extLst>
            </p:cNvPr>
            <p:cNvSpPr/>
            <p:nvPr/>
          </p:nvSpPr>
          <p:spPr>
            <a:xfrm>
              <a:off x="4595672" y="344295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658D2007-9B36-4AF8-ADE7-86C9F31084ED}"/>
                </a:ext>
              </a:extLst>
            </p:cNvPr>
            <p:cNvSpPr/>
            <p:nvPr/>
          </p:nvSpPr>
          <p:spPr>
            <a:xfrm>
              <a:off x="4719063" y="344624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9C24224-DEF8-46E4-959B-825C955784C7}"/>
                </a:ext>
              </a:extLst>
            </p:cNvPr>
            <p:cNvSpPr/>
            <p:nvPr/>
          </p:nvSpPr>
          <p:spPr>
            <a:xfrm>
              <a:off x="4334647" y="348915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8FB93DE1-9B82-4B0B-862D-737A574D60D2}"/>
                </a:ext>
              </a:extLst>
            </p:cNvPr>
            <p:cNvSpPr/>
            <p:nvPr/>
          </p:nvSpPr>
          <p:spPr>
            <a:xfrm>
              <a:off x="4696607" y="371362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B9DF62BA-9BA9-4EF5-BB5B-65781A721781}"/>
                </a:ext>
              </a:extLst>
            </p:cNvPr>
            <p:cNvSpPr/>
            <p:nvPr/>
          </p:nvSpPr>
          <p:spPr>
            <a:xfrm>
              <a:off x="5323157" y="415806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7BE9D4F7-34BC-4AE2-BEE6-6C83044BE555}"/>
                </a:ext>
              </a:extLst>
            </p:cNvPr>
            <p:cNvSpPr/>
            <p:nvPr/>
          </p:nvSpPr>
          <p:spPr>
            <a:xfrm>
              <a:off x="2460584" y="346760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2563F05C-D2A3-42BD-AD87-711D7469F622}"/>
                </a:ext>
              </a:extLst>
            </p:cNvPr>
            <p:cNvSpPr/>
            <p:nvPr/>
          </p:nvSpPr>
          <p:spPr>
            <a:xfrm>
              <a:off x="8929043" y="258935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01B180E2-A6B1-48F0-912C-E9E6BE062598}"/>
                </a:ext>
              </a:extLst>
            </p:cNvPr>
            <p:cNvSpPr/>
            <p:nvPr/>
          </p:nvSpPr>
          <p:spPr>
            <a:xfrm>
              <a:off x="8663883" y="267192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79D26835-6C98-4C42-8211-EE3DE7851A78}"/>
                </a:ext>
              </a:extLst>
            </p:cNvPr>
            <p:cNvSpPr/>
            <p:nvPr/>
          </p:nvSpPr>
          <p:spPr>
            <a:xfrm>
              <a:off x="8731196" y="502905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606A7D9-46B2-451F-9456-025D6A96EBC3}"/>
                </a:ext>
              </a:extLst>
            </p:cNvPr>
            <p:cNvSpPr/>
            <p:nvPr/>
          </p:nvSpPr>
          <p:spPr>
            <a:xfrm>
              <a:off x="8801089" y="222287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FF335D35-1F26-4F84-96A7-73097D262293}"/>
                </a:ext>
              </a:extLst>
            </p:cNvPr>
            <p:cNvSpPr/>
            <p:nvPr/>
          </p:nvSpPr>
          <p:spPr>
            <a:xfrm>
              <a:off x="8668987" y="303679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C2FC513E-3FDB-4674-B895-FA0FFD5B3B49}"/>
                </a:ext>
              </a:extLst>
            </p:cNvPr>
            <p:cNvSpPr/>
            <p:nvPr/>
          </p:nvSpPr>
          <p:spPr>
            <a:xfrm>
              <a:off x="8864668" y="313982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5CE8A1EB-C7D5-44F0-B05D-4E2B14356C4D}"/>
                </a:ext>
              </a:extLst>
            </p:cNvPr>
            <p:cNvSpPr/>
            <p:nvPr/>
          </p:nvSpPr>
          <p:spPr>
            <a:xfrm>
              <a:off x="2446512" y="334355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B37DEED3-76B8-4F62-A8D7-C24EAA968908}"/>
                </a:ext>
              </a:extLst>
            </p:cNvPr>
            <p:cNvSpPr/>
            <p:nvPr/>
          </p:nvSpPr>
          <p:spPr>
            <a:xfrm>
              <a:off x="2486614" y="240954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4D2C3A78-6CB7-4480-9BD2-8D449F544390}"/>
                </a:ext>
              </a:extLst>
            </p:cNvPr>
            <p:cNvSpPr/>
            <p:nvPr/>
          </p:nvSpPr>
          <p:spPr>
            <a:xfrm>
              <a:off x="2406237" y="265552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79F13FC3-B847-4DDA-A026-09296387C090}"/>
                </a:ext>
              </a:extLst>
            </p:cNvPr>
            <p:cNvSpPr/>
            <p:nvPr/>
          </p:nvSpPr>
          <p:spPr>
            <a:xfrm>
              <a:off x="1336444" y="227499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411BAC7A-9EFD-4410-83CD-BBBCF9F37970}"/>
                </a:ext>
              </a:extLst>
            </p:cNvPr>
            <p:cNvSpPr/>
            <p:nvPr/>
          </p:nvSpPr>
          <p:spPr>
            <a:xfrm>
              <a:off x="1528553" y="219008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1B4C4A7A-4DFE-4377-B641-7F34C7F047BF}"/>
                </a:ext>
              </a:extLst>
            </p:cNvPr>
            <p:cNvSpPr/>
            <p:nvPr/>
          </p:nvSpPr>
          <p:spPr>
            <a:xfrm>
              <a:off x="5226626" y="360871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958EDD0-68A3-4F73-A5B5-F95A1C2FA34C}"/>
                </a:ext>
              </a:extLst>
            </p:cNvPr>
            <p:cNvSpPr/>
            <p:nvPr/>
          </p:nvSpPr>
          <p:spPr>
            <a:xfrm>
              <a:off x="5367830" y="367680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460D68C7-3FF2-4F80-95F4-793581E1B07A}"/>
                </a:ext>
              </a:extLst>
            </p:cNvPr>
            <p:cNvSpPr/>
            <p:nvPr/>
          </p:nvSpPr>
          <p:spPr>
            <a:xfrm>
              <a:off x="2042700" y="279598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3C24CCB3-66AE-4B76-891D-3C6E3CBD42A5}"/>
                </a:ext>
              </a:extLst>
            </p:cNvPr>
            <p:cNvSpPr/>
            <p:nvPr/>
          </p:nvSpPr>
          <p:spPr>
            <a:xfrm>
              <a:off x="1860128" y="304590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1E4486DD-B727-41AB-AA81-3E8FF85A82C7}"/>
                </a:ext>
              </a:extLst>
            </p:cNvPr>
            <p:cNvSpPr/>
            <p:nvPr/>
          </p:nvSpPr>
          <p:spPr>
            <a:xfrm>
              <a:off x="8560787" y="258375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E4A01CC-3AE4-45E6-B44B-B01ACC1E12DA}"/>
                </a:ext>
              </a:extLst>
            </p:cNvPr>
            <p:cNvSpPr/>
            <p:nvPr/>
          </p:nvSpPr>
          <p:spPr>
            <a:xfrm>
              <a:off x="9261048" y="288692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5D2F1B54-0CFC-4F7E-B6B0-F8D452FB6360}"/>
                </a:ext>
              </a:extLst>
            </p:cNvPr>
            <p:cNvSpPr/>
            <p:nvPr/>
          </p:nvSpPr>
          <p:spPr>
            <a:xfrm>
              <a:off x="9557325" y="276205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86157B3F-584A-4673-B1F5-1D065A8C6E1A}"/>
                </a:ext>
              </a:extLst>
            </p:cNvPr>
            <p:cNvSpPr/>
            <p:nvPr/>
          </p:nvSpPr>
          <p:spPr>
            <a:xfrm>
              <a:off x="8864089" y="284370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A91526C6-672F-4E88-810F-06C68D8B539E}"/>
                </a:ext>
              </a:extLst>
            </p:cNvPr>
            <p:cNvSpPr/>
            <p:nvPr/>
          </p:nvSpPr>
          <p:spPr>
            <a:xfrm>
              <a:off x="8576049" y="286738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61B2BC95-4F08-4D1F-978C-E19C079294D3}"/>
                </a:ext>
              </a:extLst>
            </p:cNvPr>
            <p:cNvSpPr/>
            <p:nvPr/>
          </p:nvSpPr>
          <p:spPr>
            <a:xfrm>
              <a:off x="7213343" y="226878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0480E055-F48B-4E9B-97C8-3572BFCEB3D4}"/>
                </a:ext>
              </a:extLst>
            </p:cNvPr>
            <p:cNvSpPr/>
            <p:nvPr/>
          </p:nvSpPr>
          <p:spPr>
            <a:xfrm>
              <a:off x="8860323" y="256760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9F22A3BB-2C6A-4C0E-A2FD-F0D9B979ABE3}"/>
                </a:ext>
              </a:extLst>
            </p:cNvPr>
            <p:cNvSpPr/>
            <p:nvPr/>
          </p:nvSpPr>
          <p:spPr>
            <a:xfrm>
              <a:off x="9222490" y="66625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9EB06FB4-271C-4953-A447-1BFBC574D551}"/>
                </a:ext>
              </a:extLst>
            </p:cNvPr>
            <p:cNvSpPr/>
            <p:nvPr/>
          </p:nvSpPr>
          <p:spPr>
            <a:xfrm>
              <a:off x="9923050" y="222052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C6614344-E306-4714-91B6-CEFA55875930}"/>
                </a:ext>
              </a:extLst>
            </p:cNvPr>
            <p:cNvSpPr/>
            <p:nvPr/>
          </p:nvSpPr>
          <p:spPr>
            <a:xfrm>
              <a:off x="8508496" y="256069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3C4A5306-700E-4908-BD1A-AF14EFE5CDB4}"/>
                </a:ext>
              </a:extLst>
            </p:cNvPr>
            <p:cNvSpPr/>
            <p:nvPr/>
          </p:nvSpPr>
          <p:spPr>
            <a:xfrm>
              <a:off x="10083101" y="224754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6FF6ABBD-317F-4284-99C4-68AC157359F5}"/>
                </a:ext>
              </a:extLst>
            </p:cNvPr>
            <p:cNvSpPr/>
            <p:nvPr/>
          </p:nvSpPr>
          <p:spPr>
            <a:xfrm>
              <a:off x="10083101" y="206089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1E3833DA-198E-473F-BBAC-7CBF8EAF4F42}"/>
                </a:ext>
              </a:extLst>
            </p:cNvPr>
            <p:cNvSpPr/>
            <p:nvPr/>
          </p:nvSpPr>
          <p:spPr>
            <a:xfrm>
              <a:off x="9143269" y="87925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57768AF3-27EF-431A-8893-3EE5A3217715}"/>
                </a:ext>
              </a:extLst>
            </p:cNvPr>
            <p:cNvSpPr/>
            <p:nvPr/>
          </p:nvSpPr>
          <p:spPr>
            <a:xfrm>
              <a:off x="9392914" y="79901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A60E00C1-C794-4823-B023-73C876D43483}"/>
                </a:ext>
              </a:extLst>
            </p:cNvPr>
            <p:cNvSpPr/>
            <p:nvPr/>
          </p:nvSpPr>
          <p:spPr>
            <a:xfrm>
              <a:off x="8995014" y="201061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65A819BF-C09C-4CE9-AEC0-F4F92F677F51}"/>
                </a:ext>
              </a:extLst>
            </p:cNvPr>
            <p:cNvSpPr/>
            <p:nvPr/>
          </p:nvSpPr>
          <p:spPr>
            <a:xfrm>
              <a:off x="8046242" y="222323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9A4B70C4-46E1-4472-8EF7-6FDA3C98460B}"/>
                </a:ext>
              </a:extLst>
            </p:cNvPr>
            <p:cNvSpPr/>
            <p:nvPr/>
          </p:nvSpPr>
          <p:spPr>
            <a:xfrm>
              <a:off x="7906491" y="232854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D6D3198C-2A45-4006-897E-F45BD99D3881}"/>
                </a:ext>
              </a:extLst>
            </p:cNvPr>
            <p:cNvSpPr/>
            <p:nvPr/>
          </p:nvSpPr>
          <p:spPr>
            <a:xfrm>
              <a:off x="6928558" y="129275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53D58582-6C56-46E7-BEDB-DD3B2920C8C2}"/>
                </a:ext>
              </a:extLst>
            </p:cNvPr>
            <p:cNvSpPr/>
            <p:nvPr/>
          </p:nvSpPr>
          <p:spPr>
            <a:xfrm>
              <a:off x="7466798" y="215248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752D1C45-845E-4FDD-A40F-A6AAB0106FA7}"/>
                </a:ext>
              </a:extLst>
            </p:cNvPr>
            <p:cNvSpPr/>
            <p:nvPr/>
          </p:nvSpPr>
          <p:spPr>
            <a:xfrm>
              <a:off x="6470495" y="83272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CF1BB2D2-9109-4EE0-AD3B-2462B4F336A3}"/>
                </a:ext>
              </a:extLst>
            </p:cNvPr>
            <p:cNvSpPr/>
            <p:nvPr/>
          </p:nvSpPr>
          <p:spPr>
            <a:xfrm>
              <a:off x="6794186" y="204780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5788D15D-2516-4B5B-9116-A65E098C39A8}"/>
                </a:ext>
              </a:extLst>
            </p:cNvPr>
            <p:cNvSpPr/>
            <p:nvPr/>
          </p:nvSpPr>
          <p:spPr>
            <a:xfrm>
              <a:off x="7559999" y="228125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6CB89308-E3C7-4A9A-B200-0FDD16B5AFC9}"/>
                </a:ext>
              </a:extLst>
            </p:cNvPr>
            <p:cNvSpPr/>
            <p:nvPr/>
          </p:nvSpPr>
          <p:spPr>
            <a:xfrm>
              <a:off x="8371452" y="14176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0138C60F-B3F9-4F03-8F53-405F9291FC07}"/>
                </a:ext>
              </a:extLst>
            </p:cNvPr>
            <p:cNvSpPr/>
            <p:nvPr/>
          </p:nvSpPr>
          <p:spPr>
            <a:xfrm>
              <a:off x="7682506" y="212372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AC5BE023-CFF9-405D-9F0D-BBF8581B0245}"/>
                </a:ext>
              </a:extLst>
            </p:cNvPr>
            <p:cNvSpPr/>
            <p:nvPr/>
          </p:nvSpPr>
          <p:spPr>
            <a:xfrm>
              <a:off x="8869014" y="46468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9E00F0A2-494E-4847-8FA8-2C06409DC7CF}"/>
                </a:ext>
              </a:extLst>
            </p:cNvPr>
            <p:cNvSpPr/>
            <p:nvPr/>
          </p:nvSpPr>
          <p:spPr>
            <a:xfrm>
              <a:off x="8904074" y="69808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68A626E7-EC23-466A-9C61-2107EB501508}"/>
                </a:ext>
              </a:extLst>
            </p:cNvPr>
            <p:cNvSpPr/>
            <p:nvPr/>
          </p:nvSpPr>
          <p:spPr>
            <a:xfrm>
              <a:off x="6561648" y="95311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238466DA-74ED-4F42-9B75-BA466028D013}"/>
                </a:ext>
              </a:extLst>
            </p:cNvPr>
            <p:cNvSpPr/>
            <p:nvPr/>
          </p:nvSpPr>
          <p:spPr>
            <a:xfrm>
              <a:off x="7213343" y="319074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EC2202DA-1CE1-4B73-A43E-47DB77979086}"/>
                </a:ext>
              </a:extLst>
            </p:cNvPr>
            <p:cNvSpPr/>
            <p:nvPr/>
          </p:nvSpPr>
          <p:spPr>
            <a:xfrm>
              <a:off x="1179685" y="565755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81A2939F-A9A5-4010-9577-63725261E00F}"/>
                </a:ext>
              </a:extLst>
            </p:cNvPr>
            <p:cNvSpPr/>
            <p:nvPr/>
          </p:nvSpPr>
          <p:spPr>
            <a:xfrm>
              <a:off x="1554972" y="509612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F237887B-135E-453D-BD91-EF17190DDA92}"/>
                </a:ext>
              </a:extLst>
            </p:cNvPr>
            <p:cNvSpPr/>
            <p:nvPr/>
          </p:nvSpPr>
          <p:spPr>
            <a:xfrm>
              <a:off x="8837754" y="273343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CF140F2B-E38F-4F7B-B9F4-E1A7D1935A5E}"/>
                </a:ext>
              </a:extLst>
            </p:cNvPr>
            <p:cNvSpPr/>
            <p:nvPr/>
          </p:nvSpPr>
          <p:spPr>
            <a:xfrm>
              <a:off x="3377475" y="628070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25DA788B-C4B6-4299-BD40-A13DCA2E04DD}"/>
                </a:ext>
              </a:extLst>
            </p:cNvPr>
            <p:cNvSpPr/>
            <p:nvPr/>
          </p:nvSpPr>
          <p:spPr>
            <a:xfrm>
              <a:off x="1031949" y="584498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48AD4004-2E06-44D2-8154-322B6D3F1C20}"/>
                </a:ext>
              </a:extLst>
            </p:cNvPr>
            <p:cNvSpPr/>
            <p:nvPr/>
          </p:nvSpPr>
          <p:spPr>
            <a:xfrm>
              <a:off x="1318538" y="594254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23F1E376-F03F-4685-86E6-99133F9BD903}"/>
                </a:ext>
              </a:extLst>
            </p:cNvPr>
            <p:cNvSpPr/>
            <p:nvPr/>
          </p:nvSpPr>
          <p:spPr>
            <a:xfrm>
              <a:off x="770648" y="591995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8B0DEB96-0016-42D7-A59D-687E07671A3C}"/>
                </a:ext>
              </a:extLst>
            </p:cNvPr>
            <p:cNvSpPr/>
            <p:nvPr/>
          </p:nvSpPr>
          <p:spPr>
            <a:xfrm>
              <a:off x="1555740" y="562770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EBCBB719-26C2-4F73-AB16-32AE5E6FE9B3}"/>
                </a:ext>
              </a:extLst>
            </p:cNvPr>
            <p:cNvSpPr/>
            <p:nvPr/>
          </p:nvSpPr>
          <p:spPr>
            <a:xfrm>
              <a:off x="356398" y="545551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135D811E-0F1E-4103-8FA5-EAEAA59A5F98}"/>
                </a:ext>
              </a:extLst>
            </p:cNvPr>
            <p:cNvSpPr/>
            <p:nvPr/>
          </p:nvSpPr>
          <p:spPr>
            <a:xfrm>
              <a:off x="1735094" y="572425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325B82CE-08DC-4E1F-AF8C-EEFD78450886}"/>
                </a:ext>
              </a:extLst>
            </p:cNvPr>
            <p:cNvSpPr/>
            <p:nvPr/>
          </p:nvSpPr>
          <p:spPr>
            <a:xfrm>
              <a:off x="725990" y="557139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41D472D1-D18E-4074-B44B-F5963E78DBCE}"/>
                </a:ext>
              </a:extLst>
            </p:cNvPr>
            <p:cNvSpPr/>
            <p:nvPr/>
          </p:nvSpPr>
          <p:spPr>
            <a:xfrm>
              <a:off x="952568" y="55153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562F0E57-8B72-4084-881C-6884ECC67398}"/>
                </a:ext>
              </a:extLst>
            </p:cNvPr>
            <p:cNvSpPr/>
            <p:nvPr/>
          </p:nvSpPr>
          <p:spPr>
            <a:xfrm>
              <a:off x="2967305" y="580760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2B61B1DD-0C15-435F-A6B7-A4AF60907D69}"/>
                </a:ext>
              </a:extLst>
            </p:cNvPr>
            <p:cNvSpPr/>
            <p:nvPr/>
          </p:nvSpPr>
          <p:spPr>
            <a:xfrm>
              <a:off x="2421883" y="546576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7DF8377B-4910-4416-B161-0F24D078FDF8}"/>
                </a:ext>
              </a:extLst>
            </p:cNvPr>
            <p:cNvSpPr/>
            <p:nvPr/>
          </p:nvSpPr>
          <p:spPr>
            <a:xfrm>
              <a:off x="1243773" y="434181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8177D116-F0CF-42C2-A23A-E73B8EC4BEEC}"/>
                </a:ext>
              </a:extLst>
            </p:cNvPr>
            <p:cNvSpPr/>
            <p:nvPr/>
          </p:nvSpPr>
          <p:spPr>
            <a:xfrm>
              <a:off x="961040" y="502204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33940CE2-0735-46ED-AC3C-9070A1D4DE7D}"/>
                </a:ext>
              </a:extLst>
            </p:cNvPr>
            <p:cNvSpPr/>
            <p:nvPr/>
          </p:nvSpPr>
          <p:spPr>
            <a:xfrm>
              <a:off x="3875047" y="105283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6BE9E2CE-7F66-4158-8E49-FDCD40FE6BE7}"/>
                </a:ext>
              </a:extLst>
            </p:cNvPr>
            <p:cNvSpPr/>
            <p:nvPr/>
          </p:nvSpPr>
          <p:spPr>
            <a:xfrm>
              <a:off x="11018863" y="307142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198AE5B3-3C94-47BA-BA64-F376A8D4C3DA}"/>
                </a:ext>
              </a:extLst>
            </p:cNvPr>
            <p:cNvSpPr/>
            <p:nvPr/>
          </p:nvSpPr>
          <p:spPr>
            <a:xfrm>
              <a:off x="3880397" y="60325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0CE1FFB9-2453-4774-8FCD-FBFF945DD6A0}"/>
                </a:ext>
              </a:extLst>
            </p:cNvPr>
            <p:cNvSpPr/>
            <p:nvPr/>
          </p:nvSpPr>
          <p:spPr>
            <a:xfrm>
              <a:off x="11774365" y="283921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A40C2419-0307-4542-90CE-96761E13D7A5}"/>
                </a:ext>
              </a:extLst>
            </p:cNvPr>
            <p:cNvSpPr/>
            <p:nvPr/>
          </p:nvSpPr>
          <p:spPr>
            <a:xfrm>
              <a:off x="11577057" y="273258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4770DD63-16FD-4456-92A5-7E63647B9B37}"/>
                </a:ext>
              </a:extLst>
            </p:cNvPr>
            <p:cNvSpPr/>
            <p:nvPr/>
          </p:nvSpPr>
          <p:spPr>
            <a:xfrm>
              <a:off x="11479502" y="282314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2D82BF0B-D433-4D02-94AA-56C56DB25F56}"/>
                </a:ext>
              </a:extLst>
            </p:cNvPr>
            <p:cNvSpPr/>
            <p:nvPr/>
          </p:nvSpPr>
          <p:spPr>
            <a:xfrm>
              <a:off x="10411985" y="327948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56107FC5-C722-45AF-8D74-42E1D8F5BA72}"/>
                </a:ext>
              </a:extLst>
            </p:cNvPr>
            <p:cNvSpPr/>
            <p:nvPr/>
          </p:nvSpPr>
          <p:spPr>
            <a:xfrm>
              <a:off x="8609611" y="585965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EE078CA2-030E-4086-9A41-67FE8421AFD9}"/>
                </a:ext>
              </a:extLst>
            </p:cNvPr>
            <p:cNvSpPr/>
            <p:nvPr/>
          </p:nvSpPr>
          <p:spPr>
            <a:xfrm>
              <a:off x="10267135" y="330112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840D2626-2E2B-4C0C-84E4-DA6C93B1F71C}"/>
                </a:ext>
              </a:extLst>
            </p:cNvPr>
            <p:cNvSpPr/>
            <p:nvPr/>
          </p:nvSpPr>
          <p:spPr>
            <a:xfrm>
              <a:off x="8513049" y="509612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C0B34F98-2C72-4972-A1BA-FCA2F409C492}"/>
                </a:ext>
              </a:extLst>
            </p:cNvPr>
            <p:cNvSpPr/>
            <p:nvPr/>
          </p:nvSpPr>
          <p:spPr>
            <a:xfrm>
              <a:off x="7928260" y="512560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D930055A-C06C-4ADE-B0E5-F85D29D4E5AC}"/>
                </a:ext>
              </a:extLst>
            </p:cNvPr>
            <p:cNvSpPr/>
            <p:nvPr/>
          </p:nvSpPr>
          <p:spPr>
            <a:xfrm>
              <a:off x="8194505" y="567811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6BB9BA2C-93E7-46F2-8C84-B43AB474B62F}"/>
                </a:ext>
              </a:extLst>
            </p:cNvPr>
            <p:cNvSpPr/>
            <p:nvPr/>
          </p:nvSpPr>
          <p:spPr>
            <a:xfrm>
              <a:off x="2840324" y="312986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05113E17-2AC5-4756-843D-BE6FFF0740DF}"/>
                </a:ext>
              </a:extLst>
            </p:cNvPr>
            <p:cNvSpPr/>
            <p:nvPr/>
          </p:nvSpPr>
          <p:spPr>
            <a:xfrm>
              <a:off x="9907387" y="289463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F3CD8C83-1C98-42D3-8266-6703E2BDC067}"/>
                </a:ext>
              </a:extLst>
            </p:cNvPr>
            <p:cNvSpPr/>
            <p:nvPr/>
          </p:nvSpPr>
          <p:spPr>
            <a:xfrm>
              <a:off x="10165278" y="298476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A1AEE458-EAD5-40A6-B7D2-AA609944C790}"/>
                </a:ext>
              </a:extLst>
            </p:cNvPr>
            <p:cNvSpPr/>
            <p:nvPr/>
          </p:nvSpPr>
          <p:spPr>
            <a:xfrm>
              <a:off x="9863934" y="246026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A2F5A4A0-1210-494B-9BC1-38FBDEFC2B60}"/>
                </a:ext>
              </a:extLst>
            </p:cNvPr>
            <p:cNvSpPr/>
            <p:nvPr/>
          </p:nvSpPr>
          <p:spPr>
            <a:xfrm>
              <a:off x="2485719" y="288506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7D2897DC-4FEC-4E9F-A673-A5F1D14B8C3D}"/>
                </a:ext>
              </a:extLst>
            </p:cNvPr>
            <p:cNvSpPr/>
            <p:nvPr/>
          </p:nvSpPr>
          <p:spPr>
            <a:xfrm>
              <a:off x="2162204" y="287664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1FC8C4A2-F8D1-4A4F-A77A-8CC146C4B460}"/>
                </a:ext>
              </a:extLst>
            </p:cNvPr>
            <p:cNvSpPr/>
            <p:nvPr/>
          </p:nvSpPr>
          <p:spPr>
            <a:xfrm>
              <a:off x="2242129" y="273492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4504FBC1-9310-40C2-A182-9B754F2CEAAC}"/>
                </a:ext>
              </a:extLst>
            </p:cNvPr>
            <p:cNvSpPr/>
            <p:nvPr/>
          </p:nvSpPr>
          <p:spPr>
            <a:xfrm>
              <a:off x="2706676" y="291459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61C2CC0D-D947-4617-9F23-FE5177906A6F}"/>
                </a:ext>
              </a:extLst>
            </p:cNvPr>
            <p:cNvSpPr/>
            <p:nvPr/>
          </p:nvSpPr>
          <p:spPr>
            <a:xfrm>
              <a:off x="3709329" y="84441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B8C53F3C-7CB7-4B1A-966C-0F82DC1219C0}"/>
                </a:ext>
              </a:extLst>
            </p:cNvPr>
            <p:cNvSpPr/>
            <p:nvPr/>
          </p:nvSpPr>
          <p:spPr>
            <a:xfrm>
              <a:off x="10927052" y="218877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E975D0F1-1052-4DD9-9EB5-1BBDF3F33502}"/>
                </a:ext>
              </a:extLst>
            </p:cNvPr>
            <p:cNvSpPr/>
            <p:nvPr/>
          </p:nvSpPr>
          <p:spPr>
            <a:xfrm>
              <a:off x="11052545" y="194546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8BE7F84F-4FB3-4A1B-B97C-9636FCD1ED10}"/>
                </a:ext>
              </a:extLst>
            </p:cNvPr>
            <p:cNvSpPr/>
            <p:nvPr/>
          </p:nvSpPr>
          <p:spPr>
            <a:xfrm>
              <a:off x="7060107" y="83326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972641A5-03EB-450D-9E43-962716D54ADE}"/>
                </a:ext>
              </a:extLst>
            </p:cNvPr>
            <p:cNvSpPr/>
            <p:nvPr/>
          </p:nvSpPr>
          <p:spPr>
            <a:xfrm>
              <a:off x="7222107" y="76300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33B30543-BA6A-408C-B971-476DF9A03C68}"/>
                </a:ext>
              </a:extLst>
            </p:cNvPr>
            <p:cNvSpPr/>
            <p:nvPr/>
          </p:nvSpPr>
          <p:spPr>
            <a:xfrm>
              <a:off x="8414049" y="542482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B3740FA8-18EB-4DBA-898E-1C5A1F2E0EE9}"/>
                </a:ext>
              </a:extLst>
            </p:cNvPr>
            <p:cNvSpPr/>
            <p:nvPr/>
          </p:nvSpPr>
          <p:spPr>
            <a:xfrm>
              <a:off x="8813674" y="488380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9FE6B680-55A9-459A-B6D9-2606FAE53224}"/>
                </a:ext>
              </a:extLst>
            </p:cNvPr>
            <p:cNvSpPr/>
            <p:nvPr/>
          </p:nvSpPr>
          <p:spPr>
            <a:xfrm>
              <a:off x="9143269" y="255247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2D13B59A-6ACB-42FE-B23F-A0A91427E4F2}"/>
                </a:ext>
              </a:extLst>
            </p:cNvPr>
            <p:cNvSpPr/>
            <p:nvPr/>
          </p:nvSpPr>
          <p:spPr>
            <a:xfrm>
              <a:off x="7736427" y="348556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220E2B5F-9992-4DBF-8212-D056FE004A41}"/>
                </a:ext>
              </a:extLst>
            </p:cNvPr>
            <p:cNvSpPr/>
            <p:nvPr/>
          </p:nvSpPr>
          <p:spPr>
            <a:xfrm>
              <a:off x="9603670" y="236697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BE847D68-6784-4C52-AA8D-AE6B5B845B58}"/>
                </a:ext>
              </a:extLst>
            </p:cNvPr>
            <p:cNvSpPr/>
            <p:nvPr/>
          </p:nvSpPr>
          <p:spPr>
            <a:xfrm>
              <a:off x="10144367" y="250460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944721A1-BD5E-4B99-8A91-0F7298B5AF9C}"/>
                </a:ext>
              </a:extLst>
            </p:cNvPr>
            <p:cNvSpPr/>
            <p:nvPr/>
          </p:nvSpPr>
          <p:spPr>
            <a:xfrm>
              <a:off x="7251007" y="399519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B83696BE-BC33-4E6D-855B-4A68C5091292}"/>
                </a:ext>
              </a:extLst>
            </p:cNvPr>
            <p:cNvSpPr/>
            <p:nvPr/>
          </p:nvSpPr>
          <p:spPr>
            <a:xfrm>
              <a:off x="6970368" y="400218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B3E29838-02C4-45E3-912B-6537C97C05B4}"/>
                </a:ext>
              </a:extLst>
            </p:cNvPr>
            <p:cNvSpPr/>
            <p:nvPr/>
          </p:nvSpPr>
          <p:spPr>
            <a:xfrm>
              <a:off x="6569695" y="375560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D1035624-EEA9-40E8-848D-4F93D404D883}"/>
                </a:ext>
              </a:extLst>
            </p:cNvPr>
            <p:cNvSpPr/>
            <p:nvPr/>
          </p:nvSpPr>
          <p:spPr>
            <a:xfrm>
              <a:off x="6449829" y="381973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577398A4-2D6A-4E07-81E3-23BD7E29BC72}"/>
                </a:ext>
              </a:extLst>
            </p:cNvPr>
            <p:cNvSpPr/>
            <p:nvPr/>
          </p:nvSpPr>
          <p:spPr>
            <a:xfrm>
              <a:off x="7075377" y="407420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6625C708-1F1A-4ADC-BFC4-6215B2AF574C}"/>
                </a:ext>
              </a:extLst>
            </p:cNvPr>
            <p:cNvSpPr/>
            <p:nvPr/>
          </p:nvSpPr>
          <p:spPr>
            <a:xfrm>
              <a:off x="7598176" y="336353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2955F8E0-BF17-4209-8504-96983996546B}"/>
                </a:ext>
              </a:extLst>
            </p:cNvPr>
            <p:cNvSpPr/>
            <p:nvPr/>
          </p:nvSpPr>
          <p:spPr>
            <a:xfrm>
              <a:off x="5969787" y="287524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037561C0-110B-42ED-B808-B16BE2CF0877}"/>
                </a:ext>
              </a:extLst>
            </p:cNvPr>
            <p:cNvSpPr/>
            <p:nvPr/>
          </p:nvSpPr>
          <p:spPr>
            <a:xfrm>
              <a:off x="6081586" y="247177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3B40769F-E577-413D-AF14-2239CD1270F3}"/>
                </a:ext>
              </a:extLst>
            </p:cNvPr>
            <p:cNvSpPr/>
            <p:nvPr/>
          </p:nvSpPr>
          <p:spPr>
            <a:xfrm>
              <a:off x="6578056" y="303743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4F3A048E-A241-431F-A8DE-9808B214D6A6}"/>
                </a:ext>
              </a:extLst>
            </p:cNvPr>
            <p:cNvSpPr/>
            <p:nvPr/>
          </p:nvSpPr>
          <p:spPr>
            <a:xfrm>
              <a:off x="9150717" y="204310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E6779B2E-3BF7-459F-BE63-8DA818B97DC4}"/>
                </a:ext>
              </a:extLst>
            </p:cNvPr>
            <p:cNvSpPr/>
            <p:nvPr/>
          </p:nvSpPr>
          <p:spPr>
            <a:xfrm>
              <a:off x="9118157" y="229878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24AE0CE8-A3CE-47B2-BC2D-E15C394C8D60}"/>
                </a:ext>
              </a:extLst>
            </p:cNvPr>
            <p:cNvSpPr/>
            <p:nvPr/>
          </p:nvSpPr>
          <p:spPr>
            <a:xfrm>
              <a:off x="7956559" y="245521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64993184-37BA-4A60-BCDC-5816EA6B0804}"/>
                </a:ext>
              </a:extLst>
            </p:cNvPr>
            <p:cNvSpPr/>
            <p:nvPr/>
          </p:nvSpPr>
          <p:spPr>
            <a:xfrm>
              <a:off x="7295514" y="347715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71895434-3C68-45E7-BAB1-ECFD9E248175}"/>
                </a:ext>
              </a:extLst>
            </p:cNvPr>
            <p:cNvSpPr/>
            <p:nvPr/>
          </p:nvSpPr>
          <p:spPr>
            <a:xfrm>
              <a:off x="7474069" y="346760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CEA34125-37E3-4244-9520-F46571759341}"/>
                </a:ext>
              </a:extLst>
            </p:cNvPr>
            <p:cNvSpPr/>
            <p:nvPr/>
          </p:nvSpPr>
          <p:spPr>
            <a:xfrm>
              <a:off x="7468079" y="362960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F414F4C5-5C9F-48F2-A69B-E7268212DC5A}"/>
                </a:ext>
              </a:extLst>
            </p:cNvPr>
            <p:cNvSpPr/>
            <p:nvPr/>
          </p:nvSpPr>
          <p:spPr>
            <a:xfrm>
              <a:off x="7605581" y="350595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777C3A3C-6ECF-4599-A9EF-899291445058}"/>
                </a:ext>
              </a:extLst>
            </p:cNvPr>
            <p:cNvSpPr/>
            <p:nvPr/>
          </p:nvSpPr>
          <p:spPr>
            <a:xfrm>
              <a:off x="274192" y="496593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37E2B30C-7564-434A-A515-DC84DC03DEB8}"/>
                </a:ext>
              </a:extLst>
            </p:cNvPr>
            <p:cNvSpPr/>
            <p:nvPr/>
          </p:nvSpPr>
          <p:spPr>
            <a:xfrm>
              <a:off x="3973351" y="32674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DDE0D44A-C326-41AE-9A94-6607AE4900B4}"/>
                </a:ext>
              </a:extLst>
            </p:cNvPr>
            <p:cNvSpPr/>
            <p:nvPr/>
          </p:nvSpPr>
          <p:spPr>
            <a:xfrm>
              <a:off x="2728214" y="45274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399BA60B-A82B-4254-A67D-B6E15E3E1288}"/>
                </a:ext>
              </a:extLst>
            </p:cNvPr>
            <p:cNvSpPr/>
            <p:nvPr/>
          </p:nvSpPr>
          <p:spPr>
            <a:xfrm>
              <a:off x="927472" y="205692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90E8896D-7CAF-4FC8-991D-33C37E5AFF0D}"/>
                </a:ext>
              </a:extLst>
            </p:cNvPr>
            <p:cNvSpPr/>
            <p:nvPr/>
          </p:nvSpPr>
          <p:spPr>
            <a:xfrm>
              <a:off x="3244413" y="58658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B2CCBA42-23B0-449C-9E54-4EC1ECDCB283}"/>
                </a:ext>
              </a:extLst>
            </p:cNvPr>
            <p:cNvSpPr/>
            <p:nvPr/>
          </p:nvSpPr>
          <p:spPr>
            <a:xfrm>
              <a:off x="7549925" y="318829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195728BA-C273-4784-AD9A-900736DC94F3}"/>
                </a:ext>
              </a:extLst>
            </p:cNvPr>
            <p:cNvSpPr/>
            <p:nvPr/>
          </p:nvSpPr>
          <p:spPr>
            <a:xfrm>
              <a:off x="7587907" y="286731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A24D5643-C3D6-4180-9C60-7C4DF1CA5EEF}"/>
                </a:ext>
              </a:extLst>
            </p:cNvPr>
            <p:cNvSpPr/>
            <p:nvPr/>
          </p:nvSpPr>
          <p:spPr>
            <a:xfrm>
              <a:off x="1361734" y="505805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B3A178FE-1859-4498-B77C-28E54A5E4AFD}"/>
                </a:ext>
              </a:extLst>
            </p:cNvPr>
            <p:cNvSpPr/>
            <p:nvPr/>
          </p:nvSpPr>
          <p:spPr>
            <a:xfrm>
              <a:off x="1798094" y="211543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FA4D0B3C-0C08-4196-9A82-8E50DD00BD98}"/>
                </a:ext>
              </a:extLst>
            </p:cNvPr>
            <p:cNvSpPr/>
            <p:nvPr/>
          </p:nvSpPr>
          <p:spPr>
            <a:xfrm>
              <a:off x="991870" y="154454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DE246681-1785-4421-ABF1-AC77046A0219}"/>
                </a:ext>
              </a:extLst>
            </p:cNvPr>
            <p:cNvSpPr/>
            <p:nvPr/>
          </p:nvSpPr>
          <p:spPr>
            <a:xfrm>
              <a:off x="2276182" y="217091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1C35F538-5651-441A-8F43-70AF9062EC46}"/>
                </a:ext>
              </a:extLst>
            </p:cNvPr>
            <p:cNvSpPr/>
            <p:nvPr/>
          </p:nvSpPr>
          <p:spPr>
            <a:xfrm>
              <a:off x="1016075" y="224972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167691FC-2C9A-487E-B69A-3FA58C36CE5E}"/>
                </a:ext>
              </a:extLst>
            </p:cNvPr>
            <p:cNvSpPr/>
            <p:nvPr/>
          </p:nvSpPr>
          <p:spPr>
            <a:xfrm>
              <a:off x="1828498" y="259147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9F6F34E3-DCC5-41C8-9078-D3F360845D0C}"/>
                </a:ext>
              </a:extLst>
            </p:cNvPr>
            <p:cNvSpPr/>
            <p:nvPr/>
          </p:nvSpPr>
          <p:spPr>
            <a:xfrm>
              <a:off x="2112587" y="226844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9D7C6F48-4A76-4B19-A3DD-33A1036E3A59}"/>
                </a:ext>
              </a:extLst>
            </p:cNvPr>
            <p:cNvSpPr/>
            <p:nvPr/>
          </p:nvSpPr>
          <p:spPr>
            <a:xfrm>
              <a:off x="1200778" y="208540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C26E3165-662F-47BA-8736-74BF5019CA33}"/>
                </a:ext>
              </a:extLst>
            </p:cNvPr>
            <p:cNvSpPr/>
            <p:nvPr/>
          </p:nvSpPr>
          <p:spPr>
            <a:xfrm>
              <a:off x="898040" y="184377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DC06BCDC-62A9-4C59-93EB-FEDC52AAD7D7}"/>
                </a:ext>
              </a:extLst>
            </p:cNvPr>
            <p:cNvSpPr/>
            <p:nvPr/>
          </p:nvSpPr>
          <p:spPr>
            <a:xfrm>
              <a:off x="1690608" y="275998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5D9DE4E4-7966-4CCB-9CEF-9EA2A84E369B}"/>
                </a:ext>
              </a:extLst>
            </p:cNvPr>
            <p:cNvSpPr/>
            <p:nvPr/>
          </p:nvSpPr>
          <p:spPr>
            <a:xfrm>
              <a:off x="1524548" y="287020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C8A63DBF-E282-4BA1-97F8-289BFF47D2BC}"/>
                </a:ext>
              </a:extLst>
            </p:cNvPr>
            <p:cNvSpPr/>
            <p:nvPr/>
          </p:nvSpPr>
          <p:spPr>
            <a:xfrm>
              <a:off x="1505651" y="315429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F24375EF-3610-4700-B5A0-269BDE2022FB}"/>
                </a:ext>
              </a:extLst>
            </p:cNvPr>
            <p:cNvSpPr/>
            <p:nvPr/>
          </p:nvSpPr>
          <p:spPr>
            <a:xfrm>
              <a:off x="1874723" y="279368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7EFAB015-C972-495D-9485-82CD14D81586}"/>
                </a:ext>
              </a:extLst>
            </p:cNvPr>
            <p:cNvSpPr/>
            <p:nvPr/>
          </p:nvSpPr>
          <p:spPr>
            <a:xfrm>
              <a:off x="7483363" y="302357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288AB677-1089-42B1-8E78-9CE49EE32428}"/>
                </a:ext>
              </a:extLst>
            </p:cNvPr>
            <p:cNvSpPr/>
            <p:nvPr/>
          </p:nvSpPr>
          <p:spPr>
            <a:xfrm>
              <a:off x="10593070" y="241037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F7BD61A3-AF1A-4059-B071-E29AA53607D8}"/>
                </a:ext>
              </a:extLst>
            </p:cNvPr>
            <p:cNvSpPr/>
            <p:nvPr/>
          </p:nvSpPr>
          <p:spPr>
            <a:xfrm>
              <a:off x="10592324" y="324560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01AB97F0-5E82-4DF1-8C0C-588F1C384E22}"/>
                </a:ext>
              </a:extLst>
            </p:cNvPr>
            <p:cNvSpPr/>
            <p:nvPr/>
          </p:nvSpPr>
          <p:spPr>
            <a:xfrm>
              <a:off x="11341878" y="298553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4C48CA6A-F229-444B-AD27-59DCBB85F280}"/>
                </a:ext>
              </a:extLst>
            </p:cNvPr>
            <p:cNvSpPr/>
            <p:nvPr/>
          </p:nvSpPr>
          <p:spPr>
            <a:xfrm>
              <a:off x="11150566" y="265737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EDC73719-D261-4BB6-802E-7AF2F4DBEAD1}"/>
                </a:ext>
              </a:extLst>
            </p:cNvPr>
            <p:cNvSpPr/>
            <p:nvPr/>
          </p:nvSpPr>
          <p:spPr>
            <a:xfrm>
              <a:off x="11070433" y="277603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B4CD6DB3-6800-42D9-991F-41696D691622}"/>
                </a:ext>
              </a:extLst>
            </p:cNvPr>
            <p:cNvSpPr/>
            <p:nvPr/>
          </p:nvSpPr>
          <p:spPr>
            <a:xfrm>
              <a:off x="10604410" y="219169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AD30F0D5-BCFD-4C5C-A8F4-D692701D9EAB}"/>
                </a:ext>
              </a:extLst>
            </p:cNvPr>
            <p:cNvSpPr/>
            <p:nvPr/>
          </p:nvSpPr>
          <p:spPr>
            <a:xfrm>
              <a:off x="10752129" y="220812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76844A7C-D8DA-483F-9890-9F0FE9BC4C6C}"/>
                </a:ext>
              </a:extLst>
            </p:cNvPr>
            <p:cNvSpPr/>
            <p:nvPr/>
          </p:nvSpPr>
          <p:spPr>
            <a:xfrm>
              <a:off x="10195465" y="214840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355316B8-2651-4561-B0E0-DCC1F690FAE5}"/>
                </a:ext>
              </a:extLst>
            </p:cNvPr>
            <p:cNvSpPr/>
            <p:nvPr/>
          </p:nvSpPr>
          <p:spPr>
            <a:xfrm>
              <a:off x="10343096" y="281950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02951930-B8F3-4465-9970-F6FD44E64C1C}"/>
                </a:ext>
              </a:extLst>
            </p:cNvPr>
            <p:cNvSpPr/>
            <p:nvPr/>
          </p:nvSpPr>
          <p:spPr>
            <a:xfrm>
              <a:off x="7713774" y="294806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4D5AD51F-9CD2-4186-9153-B7AC25BCAAA9}"/>
                </a:ext>
              </a:extLst>
            </p:cNvPr>
            <p:cNvSpPr/>
            <p:nvPr/>
          </p:nvSpPr>
          <p:spPr>
            <a:xfrm>
              <a:off x="11483562" y="302988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3FA03003-3CE2-4AA3-BCB5-E454239CD33B}"/>
                </a:ext>
              </a:extLst>
            </p:cNvPr>
            <p:cNvSpPr/>
            <p:nvPr/>
          </p:nvSpPr>
          <p:spPr>
            <a:xfrm>
              <a:off x="8192888" y="233426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DF4261C3-5946-4A0C-89BB-908400352C63}"/>
                </a:ext>
              </a:extLst>
            </p:cNvPr>
            <p:cNvSpPr/>
            <p:nvPr/>
          </p:nvSpPr>
          <p:spPr>
            <a:xfrm>
              <a:off x="10454711" y="18200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242B5AA7-5A76-4520-916B-BD00ECCBB400}"/>
                </a:ext>
              </a:extLst>
            </p:cNvPr>
            <p:cNvSpPr/>
            <p:nvPr/>
          </p:nvSpPr>
          <p:spPr>
            <a:xfrm>
              <a:off x="10291278" y="190677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7D13939B-CEDE-4956-9692-05E5176F214A}"/>
                </a:ext>
              </a:extLst>
            </p:cNvPr>
            <p:cNvSpPr/>
            <p:nvPr/>
          </p:nvSpPr>
          <p:spPr>
            <a:xfrm>
              <a:off x="8010352" y="188133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D8C38EFE-2CF2-48C9-BF08-C5CA15DF223D}"/>
                </a:ext>
              </a:extLst>
            </p:cNvPr>
            <p:cNvSpPr/>
            <p:nvPr/>
          </p:nvSpPr>
          <p:spPr>
            <a:xfrm>
              <a:off x="7831576" y="181617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7B04F6E3-3D8F-460D-984D-48A8E752AFD7}"/>
                </a:ext>
              </a:extLst>
            </p:cNvPr>
            <p:cNvSpPr/>
            <p:nvPr/>
          </p:nvSpPr>
          <p:spPr>
            <a:xfrm>
              <a:off x="10163357" y="277068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83BD6EF5-FCD0-410E-A1E3-E3F9BA3970D0}"/>
                </a:ext>
              </a:extLst>
            </p:cNvPr>
            <p:cNvSpPr/>
            <p:nvPr/>
          </p:nvSpPr>
          <p:spPr>
            <a:xfrm>
              <a:off x="7213343" y="283903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69C4B458-0A22-4AC6-BF5A-A29EB87B7867}"/>
                </a:ext>
              </a:extLst>
            </p:cNvPr>
            <p:cNvSpPr/>
            <p:nvPr/>
          </p:nvSpPr>
          <p:spPr>
            <a:xfrm>
              <a:off x="7283606" y="366428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12427AD7-3526-48DA-B7D5-F9BE4826AE2C}"/>
                </a:ext>
              </a:extLst>
            </p:cNvPr>
            <p:cNvSpPr/>
            <p:nvPr/>
          </p:nvSpPr>
          <p:spPr>
            <a:xfrm>
              <a:off x="7371787" y="284150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7702A1CA-A101-4B0D-957A-AD84CF0C9C4C}"/>
                </a:ext>
              </a:extLst>
            </p:cNvPr>
            <p:cNvSpPr/>
            <p:nvPr/>
          </p:nvSpPr>
          <p:spPr>
            <a:xfrm>
              <a:off x="8883022" y="518938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C5D69B65-E11B-4D66-9B36-B200D565540E}"/>
                </a:ext>
              </a:extLst>
            </p:cNvPr>
            <p:cNvSpPr/>
            <p:nvPr/>
          </p:nvSpPr>
          <p:spPr>
            <a:xfrm>
              <a:off x="9044181" y="49260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C7DF1BE5-8EB6-493E-A67C-F4D74E79A5E1}"/>
                </a:ext>
              </a:extLst>
            </p:cNvPr>
            <p:cNvSpPr/>
            <p:nvPr/>
          </p:nvSpPr>
          <p:spPr>
            <a:xfrm>
              <a:off x="8696482" y="545780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604DC89F-674E-488F-BF03-7999E9698E3B}"/>
                </a:ext>
              </a:extLst>
            </p:cNvPr>
            <p:cNvSpPr/>
            <p:nvPr/>
          </p:nvSpPr>
          <p:spPr>
            <a:xfrm>
              <a:off x="8230333" y="590798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D7FEA866-9306-4E48-BC33-AE1A5377E294}"/>
                </a:ext>
              </a:extLst>
            </p:cNvPr>
            <p:cNvSpPr/>
            <p:nvPr/>
          </p:nvSpPr>
          <p:spPr>
            <a:xfrm>
              <a:off x="7992029" y="542790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E60349A-F5C1-4175-AD61-EFF142E869A3}"/>
                </a:ext>
              </a:extLst>
            </p:cNvPr>
            <p:cNvSpPr/>
            <p:nvPr/>
          </p:nvSpPr>
          <p:spPr>
            <a:xfrm>
              <a:off x="9666501" y="223028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FA1F32CF-1C44-4F4D-83CB-27F4CC73C57D}"/>
                </a:ext>
              </a:extLst>
            </p:cNvPr>
            <p:cNvSpPr/>
            <p:nvPr/>
          </p:nvSpPr>
          <p:spPr>
            <a:xfrm>
              <a:off x="9829133" y="232917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51283CF9-6294-4CAB-8FE7-C1CB7F6CCB85}"/>
                </a:ext>
              </a:extLst>
            </p:cNvPr>
            <p:cNvSpPr/>
            <p:nvPr/>
          </p:nvSpPr>
          <p:spPr>
            <a:xfrm>
              <a:off x="8188859" y="535572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E5886DD3-3DA1-4AFC-A0BA-59831A519B8C}"/>
                </a:ext>
              </a:extLst>
            </p:cNvPr>
            <p:cNvSpPr/>
            <p:nvPr/>
          </p:nvSpPr>
          <p:spPr>
            <a:xfrm>
              <a:off x="9888527" y="265235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1AA38FB1-706C-4CB5-B94F-56EC34D8CAF6}"/>
                </a:ext>
              </a:extLst>
            </p:cNvPr>
            <p:cNvSpPr/>
            <p:nvPr/>
          </p:nvSpPr>
          <p:spPr>
            <a:xfrm>
              <a:off x="8537883" y="56413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B7E12CA5-9E1E-4592-9CA2-61EDB40629BE}"/>
                </a:ext>
              </a:extLst>
            </p:cNvPr>
            <p:cNvSpPr/>
            <p:nvPr/>
          </p:nvSpPr>
          <p:spPr>
            <a:xfrm>
              <a:off x="10695768" y="249035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FA43DFC6-B80E-4D71-8E1E-8A4A654D11DA}"/>
                </a:ext>
              </a:extLst>
            </p:cNvPr>
            <p:cNvSpPr/>
            <p:nvPr/>
          </p:nvSpPr>
          <p:spPr>
            <a:xfrm>
              <a:off x="10326755" y="228057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BFCCB440-5CDE-4943-A66F-A2498FD01F6A}"/>
                </a:ext>
              </a:extLst>
            </p:cNvPr>
            <p:cNvSpPr/>
            <p:nvPr/>
          </p:nvSpPr>
          <p:spPr>
            <a:xfrm>
              <a:off x="8013892" y="570099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741EE92D-10FD-43F0-AAC4-261855048CD5}"/>
                </a:ext>
              </a:extLst>
            </p:cNvPr>
            <p:cNvSpPr/>
            <p:nvPr/>
          </p:nvSpPr>
          <p:spPr>
            <a:xfrm>
              <a:off x="8487365" y="602354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B01EEC5F-545E-4A48-BA9D-5303DDE106B1}"/>
                </a:ext>
              </a:extLst>
            </p:cNvPr>
            <p:cNvSpPr/>
            <p:nvPr/>
          </p:nvSpPr>
          <p:spPr>
            <a:xfrm>
              <a:off x="11107796" y="247854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9C6DA0FA-0002-49A7-8CE5-8254CBF64278}"/>
                </a:ext>
              </a:extLst>
            </p:cNvPr>
            <p:cNvSpPr/>
            <p:nvPr/>
          </p:nvSpPr>
          <p:spPr>
            <a:xfrm>
              <a:off x="3262894" y="296168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CC145EC9-48CF-4938-A61B-4D15EC4C507B}"/>
                </a:ext>
              </a:extLst>
            </p:cNvPr>
            <p:cNvSpPr/>
            <p:nvPr/>
          </p:nvSpPr>
          <p:spPr>
            <a:xfrm>
              <a:off x="6709143" y="396262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2B16C52B-296B-419E-A2C3-6B3A1A565D5B}"/>
                </a:ext>
              </a:extLst>
            </p:cNvPr>
            <p:cNvSpPr/>
            <p:nvPr/>
          </p:nvSpPr>
          <p:spPr>
            <a:xfrm>
              <a:off x="9743583" y="242681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CE69B655-C645-4607-875F-196D579C06DE}"/>
                </a:ext>
              </a:extLst>
            </p:cNvPr>
            <p:cNvSpPr/>
            <p:nvPr/>
          </p:nvSpPr>
          <p:spPr>
            <a:xfrm>
              <a:off x="6866096" y="406185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71FB12AB-3DDF-4F49-9B6C-2814BA83CE78}"/>
                </a:ext>
              </a:extLst>
            </p:cNvPr>
            <p:cNvSpPr/>
            <p:nvPr/>
          </p:nvSpPr>
          <p:spPr>
            <a:xfrm>
              <a:off x="7732096" y="277251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6BCA42C7-F940-42D5-AD35-6FEC436891B7}"/>
                </a:ext>
              </a:extLst>
            </p:cNvPr>
            <p:cNvSpPr/>
            <p:nvPr/>
          </p:nvSpPr>
          <p:spPr>
            <a:xfrm>
              <a:off x="10298640" y="249192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F8022447-2F4A-41CC-999A-731B6FD16FAA}"/>
                </a:ext>
              </a:extLst>
            </p:cNvPr>
            <p:cNvSpPr/>
            <p:nvPr/>
          </p:nvSpPr>
          <p:spPr>
            <a:xfrm>
              <a:off x="9526357" y="291899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DDE2CB63-9F8B-4E57-91FD-E889DA76EE27}"/>
                </a:ext>
              </a:extLst>
            </p:cNvPr>
            <p:cNvSpPr/>
            <p:nvPr/>
          </p:nvSpPr>
          <p:spPr>
            <a:xfrm>
              <a:off x="9634972" y="275124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1D29804F-A4F8-414D-870C-EED6AACF266C}"/>
                </a:ext>
              </a:extLst>
            </p:cNvPr>
            <p:cNvSpPr/>
            <p:nvPr/>
          </p:nvSpPr>
          <p:spPr>
            <a:xfrm>
              <a:off x="6437251" y="307142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A4901A83-FA13-4C59-8C5F-D202B8386ED7}"/>
                </a:ext>
              </a:extLst>
            </p:cNvPr>
            <p:cNvSpPr/>
            <p:nvPr/>
          </p:nvSpPr>
          <p:spPr>
            <a:xfrm>
              <a:off x="6294380" y="313656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0E5CB912-772A-4FBA-9AAE-9982B0429A9E}"/>
                </a:ext>
              </a:extLst>
            </p:cNvPr>
            <p:cNvSpPr/>
            <p:nvPr/>
          </p:nvSpPr>
          <p:spPr>
            <a:xfrm>
              <a:off x="2698264" y="613883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D2E7C6F2-C28B-45AC-9DA4-F9DCA9B2B6B5}"/>
                </a:ext>
              </a:extLst>
            </p:cNvPr>
            <p:cNvSpPr/>
            <p:nvPr/>
          </p:nvSpPr>
          <p:spPr>
            <a:xfrm>
              <a:off x="5074333" y="212372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B2DC206A-3FFC-4E77-A811-19B12C376646}"/>
                </a:ext>
              </a:extLst>
            </p:cNvPr>
            <p:cNvSpPr/>
            <p:nvPr/>
          </p:nvSpPr>
          <p:spPr>
            <a:xfrm>
              <a:off x="6465161" y="333740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F64BD92D-BBD3-46F8-A6B8-2F45B2E47028}"/>
                </a:ext>
              </a:extLst>
            </p:cNvPr>
            <p:cNvSpPr/>
            <p:nvPr/>
          </p:nvSpPr>
          <p:spPr>
            <a:xfrm>
              <a:off x="5885164" y="327440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3746EBDB-6704-4D3F-A1C6-5DE0925688C9}"/>
                </a:ext>
              </a:extLst>
            </p:cNvPr>
            <p:cNvSpPr/>
            <p:nvPr/>
          </p:nvSpPr>
          <p:spPr>
            <a:xfrm>
              <a:off x="9983618" y="275468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3BE48D9F-C363-451E-B610-81BC1566E818}"/>
                </a:ext>
              </a:extLst>
            </p:cNvPr>
            <p:cNvSpPr/>
            <p:nvPr/>
          </p:nvSpPr>
          <p:spPr>
            <a:xfrm>
              <a:off x="10260083" y="262134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58052304-0D1A-4EF0-BA71-56B2CC086A4C}"/>
                </a:ext>
              </a:extLst>
            </p:cNvPr>
            <p:cNvSpPr/>
            <p:nvPr/>
          </p:nvSpPr>
          <p:spPr>
            <a:xfrm>
              <a:off x="4137460" y="385320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C201345D-3D8A-4B62-A06E-205C37D04150}"/>
                </a:ext>
              </a:extLst>
            </p:cNvPr>
            <p:cNvSpPr/>
            <p:nvPr/>
          </p:nvSpPr>
          <p:spPr>
            <a:xfrm>
              <a:off x="4233132" y="389700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10DE416F-2A14-428D-ACE5-69321C60097C}"/>
                </a:ext>
              </a:extLst>
            </p:cNvPr>
            <p:cNvSpPr/>
            <p:nvPr/>
          </p:nvSpPr>
          <p:spPr>
            <a:xfrm>
              <a:off x="4037766" y="409058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1B037564-F207-4CCD-9A95-F8E17F114BEE}"/>
                </a:ext>
              </a:extLst>
            </p:cNvPr>
            <p:cNvSpPr/>
            <p:nvPr/>
          </p:nvSpPr>
          <p:spPr>
            <a:xfrm>
              <a:off x="4137227" y="398625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A9C8EEA3-BFD0-46DA-B877-422759D99750}"/>
                </a:ext>
              </a:extLst>
            </p:cNvPr>
            <p:cNvSpPr/>
            <p:nvPr/>
          </p:nvSpPr>
          <p:spPr>
            <a:xfrm>
              <a:off x="4272913" y="421883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69ECE320-0A89-4A71-9000-7F4C6B44A62D}"/>
                </a:ext>
              </a:extLst>
            </p:cNvPr>
            <p:cNvSpPr/>
            <p:nvPr/>
          </p:nvSpPr>
          <p:spPr>
            <a:xfrm>
              <a:off x="4228916" y="355501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1970B013-22DD-4C8F-90B6-ABEEBFB3C644}"/>
                </a:ext>
              </a:extLst>
            </p:cNvPr>
            <p:cNvSpPr/>
            <p:nvPr/>
          </p:nvSpPr>
          <p:spPr>
            <a:xfrm>
              <a:off x="4327391" y="399260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86B3F15B-B3A5-458C-A03D-F693D55D4A2E}"/>
                </a:ext>
              </a:extLst>
            </p:cNvPr>
            <p:cNvSpPr/>
            <p:nvPr/>
          </p:nvSpPr>
          <p:spPr>
            <a:xfrm>
              <a:off x="7088448" y="332555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2A0AAACA-DCDD-4B55-9D3E-0C911C6BE7B7}"/>
                </a:ext>
              </a:extLst>
            </p:cNvPr>
            <p:cNvSpPr/>
            <p:nvPr/>
          </p:nvSpPr>
          <p:spPr>
            <a:xfrm>
              <a:off x="6988277" y="323445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8EEE639A-D615-4F0E-98C9-5707AAD6006D}"/>
                </a:ext>
              </a:extLst>
            </p:cNvPr>
            <p:cNvSpPr/>
            <p:nvPr/>
          </p:nvSpPr>
          <p:spPr>
            <a:xfrm>
              <a:off x="7065753" y="312529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F205F725-485F-44E6-B3F4-1C9CFB2453C9}"/>
                </a:ext>
              </a:extLst>
            </p:cNvPr>
            <p:cNvSpPr/>
            <p:nvPr/>
          </p:nvSpPr>
          <p:spPr>
            <a:xfrm>
              <a:off x="7234337" y="334422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A0933F5D-E295-4E1C-8EBF-FF2BC782F928}"/>
                </a:ext>
              </a:extLst>
            </p:cNvPr>
            <p:cNvSpPr/>
            <p:nvPr/>
          </p:nvSpPr>
          <p:spPr>
            <a:xfrm>
              <a:off x="5011333" y="370550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F27C3BFB-80B3-4393-AE46-9EEAD063802B}"/>
                </a:ext>
              </a:extLst>
            </p:cNvPr>
            <p:cNvSpPr/>
            <p:nvPr/>
          </p:nvSpPr>
          <p:spPr>
            <a:xfrm>
              <a:off x="1144564" y="48000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885F7AFA-BCD4-495D-BE4E-D1D737006572}"/>
                </a:ext>
              </a:extLst>
            </p:cNvPr>
            <p:cNvSpPr/>
            <p:nvPr/>
          </p:nvSpPr>
          <p:spPr>
            <a:xfrm>
              <a:off x="5712552" y="410551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AF9F37C3-0BB1-4D96-8492-BE9607B75ACC}"/>
                </a:ext>
              </a:extLst>
            </p:cNvPr>
            <p:cNvSpPr/>
            <p:nvPr/>
          </p:nvSpPr>
          <p:spPr>
            <a:xfrm>
              <a:off x="5108699" y="426939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4" name="Oval 413">
              <a:extLst>
                <a:ext uri="{FF2B5EF4-FFF2-40B4-BE49-F238E27FC236}">
                  <a16:creationId xmlns:a16="http://schemas.microsoft.com/office/drawing/2014/main" id="{59E18ACC-2DEF-4D55-83A4-73D8B2A92337}"/>
                </a:ext>
              </a:extLst>
            </p:cNvPr>
            <p:cNvSpPr/>
            <p:nvPr/>
          </p:nvSpPr>
          <p:spPr>
            <a:xfrm>
              <a:off x="5499519" y="417742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DA2DE6A7-0042-49A2-B16A-4C3C5C338C3B}"/>
                </a:ext>
              </a:extLst>
            </p:cNvPr>
            <p:cNvSpPr/>
            <p:nvPr/>
          </p:nvSpPr>
          <p:spPr>
            <a:xfrm>
              <a:off x="4694543" y="436762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72BB06D5-E121-4B68-B2D0-67CB0647BE88}"/>
                </a:ext>
              </a:extLst>
            </p:cNvPr>
            <p:cNvSpPr/>
            <p:nvPr/>
          </p:nvSpPr>
          <p:spPr>
            <a:xfrm>
              <a:off x="4154354" y="413720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407BD6D3-A7C7-42E6-AB79-918D5ABB540F}"/>
                </a:ext>
              </a:extLst>
            </p:cNvPr>
            <p:cNvSpPr/>
            <p:nvPr/>
          </p:nvSpPr>
          <p:spPr>
            <a:xfrm>
              <a:off x="8131333" y="202340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BDA513D8-763A-46D6-9880-BE9AADE4EB6B}"/>
                </a:ext>
              </a:extLst>
            </p:cNvPr>
            <p:cNvSpPr/>
            <p:nvPr/>
          </p:nvSpPr>
          <p:spPr>
            <a:xfrm>
              <a:off x="7890073" y="193816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FD2FA82E-7EED-4E83-987C-BA5B08C4B198}"/>
                </a:ext>
              </a:extLst>
            </p:cNvPr>
            <p:cNvSpPr/>
            <p:nvPr/>
          </p:nvSpPr>
          <p:spPr>
            <a:xfrm>
              <a:off x="8065775" y="91134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ADFAF9F5-6860-4D82-9696-87AA1066E528}"/>
                </a:ext>
              </a:extLst>
            </p:cNvPr>
            <p:cNvSpPr/>
            <p:nvPr/>
          </p:nvSpPr>
          <p:spPr>
            <a:xfrm>
              <a:off x="9607324" y="77026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23F1A3DF-29FE-4A7C-BC53-74D0740CF66F}"/>
                </a:ext>
              </a:extLst>
            </p:cNvPr>
            <p:cNvSpPr/>
            <p:nvPr/>
          </p:nvSpPr>
          <p:spPr>
            <a:xfrm>
              <a:off x="7853934" y="123869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E0D33A8E-857D-40E2-B233-8E733FEB3960}"/>
                </a:ext>
              </a:extLst>
            </p:cNvPr>
            <p:cNvSpPr/>
            <p:nvPr/>
          </p:nvSpPr>
          <p:spPr>
            <a:xfrm>
              <a:off x="7601506" y="260101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DD6B41DE-4AD2-4C42-A5DD-C1F6B7810259}"/>
                </a:ext>
              </a:extLst>
            </p:cNvPr>
            <p:cNvSpPr/>
            <p:nvPr/>
          </p:nvSpPr>
          <p:spPr>
            <a:xfrm>
              <a:off x="7474814" y="258800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D1050AD5-6CFB-4CD6-B61D-4D79727B3348}"/>
                </a:ext>
              </a:extLst>
            </p:cNvPr>
            <p:cNvSpPr/>
            <p:nvPr/>
          </p:nvSpPr>
          <p:spPr>
            <a:xfrm>
              <a:off x="7485222" y="273232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09BF1EBC-64D1-4903-A156-9AFC6DA6FD6B}"/>
                </a:ext>
              </a:extLst>
            </p:cNvPr>
            <p:cNvSpPr/>
            <p:nvPr/>
          </p:nvSpPr>
          <p:spPr>
            <a:xfrm>
              <a:off x="7036114" y="263398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9524141F-308C-48FA-95A3-FF6C4462342E}"/>
                </a:ext>
              </a:extLst>
            </p:cNvPr>
            <p:cNvSpPr/>
            <p:nvPr/>
          </p:nvSpPr>
          <p:spPr>
            <a:xfrm>
              <a:off x="6727562" y="283668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6CD15424-4C05-431B-8B1C-89F00039FDFA}"/>
                </a:ext>
              </a:extLst>
            </p:cNvPr>
            <p:cNvSpPr/>
            <p:nvPr/>
          </p:nvSpPr>
          <p:spPr>
            <a:xfrm>
              <a:off x="6760338" y="298488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FDD8155E-F213-45B8-9EED-BA2216459B2D}"/>
                </a:ext>
              </a:extLst>
            </p:cNvPr>
            <p:cNvSpPr/>
            <p:nvPr/>
          </p:nvSpPr>
          <p:spPr>
            <a:xfrm>
              <a:off x="6854035" y="311804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97DE6623-0BB2-42F4-8D66-32760D7151FA}"/>
                </a:ext>
              </a:extLst>
            </p:cNvPr>
            <p:cNvSpPr/>
            <p:nvPr/>
          </p:nvSpPr>
          <p:spPr>
            <a:xfrm>
              <a:off x="6635109" y="323350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670785D7-4A69-4D6E-AEB7-DEC4618B00B8}"/>
                </a:ext>
              </a:extLst>
            </p:cNvPr>
            <p:cNvSpPr/>
            <p:nvPr/>
          </p:nvSpPr>
          <p:spPr>
            <a:xfrm>
              <a:off x="7341139" y="310515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ED544A17-A6CD-43BC-BDC4-58EC5E2DA554}"/>
                </a:ext>
              </a:extLst>
            </p:cNvPr>
            <p:cNvSpPr/>
            <p:nvPr/>
          </p:nvSpPr>
          <p:spPr>
            <a:xfrm>
              <a:off x="7318035" y="321904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456ECAB-5919-4AE7-A7F3-CAD2AD903D7B}"/>
                </a:ext>
              </a:extLst>
            </p:cNvPr>
            <p:cNvSpPr/>
            <p:nvPr/>
          </p:nvSpPr>
          <p:spPr>
            <a:xfrm>
              <a:off x="7696060" y="267928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8530E65E-F893-4737-895A-ECF94A34A63F}"/>
                </a:ext>
              </a:extLst>
            </p:cNvPr>
            <p:cNvSpPr/>
            <p:nvPr/>
          </p:nvSpPr>
          <p:spPr>
            <a:xfrm>
              <a:off x="7713406" y="251965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322AFDED-76E4-4572-8EA0-FD06F229ACAB}"/>
                </a:ext>
              </a:extLst>
            </p:cNvPr>
            <p:cNvSpPr/>
            <p:nvPr/>
          </p:nvSpPr>
          <p:spPr>
            <a:xfrm>
              <a:off x="7944886" y="215825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58852C10-0AD5-49CE-9F32-BA1E0F2BBB4B}"/>
                </a:ext>
              </a:extLst>
            </p:cNvPr>
            <p:cNvSpPr/>
            <p:nvPr/>
          </p:nvSpPr>
          <p:spPr>
            <a:xfrm>
              <a:off x="9424161" y="282696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CA44BC7B-F305-4C16-BD64-3209DC9018AA}"/>
                </a:ext>
              </a:extLst>
            </p:cNvPr>
            <p:cNvSpPr/>
            <p:nvPr/>
          </p:nvSpPr>
          <p:spPr>
            <a:xfrm>
              <a:off x="8710381" y="284423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36ACF606-F3B6-48B9-994F-82DA76A77A92}"/>
                </a:ext>
              </a:extLst>
            </p:cNvPr>
            <p:cNvSpPr/>
            <p:nvPr/>
          </p:nvSpPr>
          <p:spPr>
            <a:xfrm>
              <a:off x="7912885" y="281332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E40F872E-E67C-4C25-8D07-4250C465A4C1}"/>
                </a:ext>
              </a:extLst>
            </p:cNvPr>
            <p:cNvSpPr/>
            <p:nvPr/>
          </p:nvSpPr>
          <p:spPr>
            <a:xfrm>
              <a:off x="7686192" y="342900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C4DAC00A-4928-43E9-89FF-8A7B5D31A5EC}"/>
                </a:ext>
              </a:extLst>
            </p:cNvPr>
            <p:cNvSpPr/>
            <p:nvPr/>
          </p:nvSpPr>
          <p:spPr>
            <a:xfrm>
              <a:off x="9021267" y="326255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7910F7A2-D32C-4833-B001-B96CBFF5F498}"/>
                </a:ext>
              </a:extLst>
            </p:cNvPr>
            <p:cNvSpPr/>
            <p:nvPr/>
          </p:nvSpPr>
          <p:spPr>
            <a:xfrm>
              <a:off x="7709893" y="314140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38B1C1B4-EDBD-4E89-A7FF-7A6E74C3D891}"/>
                </a:ext>
              </a:extLst>
            </p:cNvPr>
            <p:cNvSpPr/>
            <p:nvPr/>
          </p:nvSpPr>
          <p:spPr>
            <a:xfrm>
              <a:off x="11520643" y="253249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52117595-D94A-4DA3-BB3F-C7F67BEADDB5}"/>
                </a:ext>
              </a:extLst>
            </p:cNvPr>
            <p:cNvSpPr/>
            <p:nvPr/>
          </p:nvSpPr>
          <p:spPr>
            <a:xfrm>
              <a:off x="11366575" y="272224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0BFA6129-7053-49ED-9B8D-1D9540FCD849}"/>
                </a:ext>
              </a:extLst>
            </p:cNvPr>
            <p:cNvSpPr/>
            <p:nvPr/>
          </p:nvSpPr>
          <p:spPr>
            <a:xfrm>
              <a:off x="11655891" y="256024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37994A6B-1E66-46EE-9087-112AB8C5CC85}"/>
                </a:ext>
              </a:extLst>
            </p:cNvPr>
            <p:cNvSpPr/>
            <p:nvPr/>
          </p:nvSpPr>
          <p:spPr>
            <a:xfrm>
              <a:off x="10842253" y="265405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F709324A-2FAD-49E2-907F-3A0568F492D2}"/>
                </a:ext>
              </a:extLst>
            </p:cNvPr>
            <p:cNvSpPr/>
            <p:nvPr/>
          </p:nvSpPr>
          <p:spPr>
            <a:xfrm>
              <a:off x="11080086" y="237227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80C18342-468C-486C-9E53-43C388AA0D5E}"/>
                </a:ext>
              </a:extLst>
            </p:cNvPr>
            <p:cNvSpPr/>
            <p:nvPr/>
          </p:nvSpPr>
          <p:spPr>
            <a:xfrm>
              <a:off x="10827986" y="238052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029F9C39-3D78-469C-9546-5C3DF6F2FE5A}"/>
                </a:ext>
              </a:extLst>
            </p:cNvPr>
            <p:cNvSpPr/>
            <p:nvPr/>
          </p:nvSpPr>
          <p:spPr>
            <a:xfrm>
              <a:off x="10823583" y="309468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E47E2E35-009D-4472-AD5B-DE3DDA4C46D3}"/>
                </a:ext>
              </a:extLst>
            </p:cNvPr>
            <p:cNvSpPr/>
            <p:nvPr/>
          </p:nvSpPr>
          <p:spPr>
            <a:xfrm>
              <a:off x="11752206" y="248411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CB13443A-2420-43D8-B1B9-85E0C3662A4F}"/>
                </a:ext>
              </a:extLst>
            </p:cNvPr>
            <p:cNvSpPr/>
            <p:nvPr/>
          </p:nvSpPr>
          <p:spPr>
            <a:xfrm>
              <a:off x="10587164" y="194546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D9AF143E-A49F-416D-8177-56238EFBC024}"/>
                </a:ext>
              </a:extLst>
            </p:cNvPr>
            <p:cNvSpPr/>
            <p:nvPr/>
          </p:nvSpPr>
          <p:spPr>
            <a:xfrm>
              <a:off x="10461164" y="240241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A013C8D3-65CD-4BE9-8AFA-A5812301658A}"/>
                </a:ext>
              </a:extLst>
            </p:cNvPr>
            <p:cNvSpPr/>
            <p:nvPr/>
          </p:nvSpPr>
          <p:spPr>
            <a:xfrm>
              <a:off x="10775602" y="253062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E22A34CD-A908-4FC6-9259-C9074B87A8B9}"/>
                </a:ext>
              </a:extLst>
            </p:cNvPr>
            <p:cNvSpPr/>
            <p:nvPr/>
          </p:nvSpPr>
          <p:spPr>
            <a:xfrm>
              <a:off x="10592324" y="264428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1116F7CE-46A4-4D94-A4B7-A82C50528FA9}"/>
                </a:ext>
              </a:extLst>
            </p:cNvPr>
            <p:cNvSpPr/>
            <p:nvPr/>
          </p:nvSpPr>
          <p:spPr>
            <a:xfrm>
              <a:off x="10385213" y="261799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CACBA8C4-1363-4CD0-9E28-8C4D370E32ED}"/>
                </a:ext>
              </a:extLst>
            </p:cNvPr>
            <p:cNvSpPr/>
            <p:nvPr/>
          </p:nvSpPr>
          <p:spPr>
            <a:xfrm>
              <a:off x="10529357" y="272037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AB6E9B9C-6B92-4E94-A408-C6B0C4F20C0A}"/>
                </a:ext>
              </a:extLst>
            </p:cNvPr>
            <p:cNvSpPr/>
            <p:nvPr/>
          </p:nvSpPr>
          <p:spPr>
            <a:xfrm>
              <a:off x="10895134" y="251170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6" name="Oval 455">
              <a:extLst>
                <a:ext uri="{FF2B5EF4-FFF2-40B4-BE49-F238E27FC236}">
                  <a16:creationId xmlns:a16="http://schemas.microsoft.com/office/drawing/2014/main" id="{4D1E1134-F22D-4EBA-A992-DB2D942BB62D}"/>
                </a:ext>
              </a:extLst>
            </p:cNvPr>
            <p:cNvSpPr/>
            <p:nvPr/>
          </p:nvSpPr>
          <p:spPr>
            <a:xfrm>
              <a:off x="10723917" y="174084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785F5315-D02A-4D68-B88E-3CA0502C819F}"/>
                </a:ext>
              </a:extLst>
            </p:cNvPr>
            <p:cNvSpPr/>
            <p:nvPr/>
          </p:nvSpPr>
          <p:spPr>
            <a:xfrm>
              <a:off x="8823608" y="91426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09785155-16F4-44C4-B81C-DC69032B7CA4}"/>
                </a:ext>
              </a:extLst>
            </p:cNvPr>
            <p:cNvSpPr/>
            <p:nvPr/>
          </p:nvSpPr>
          <p:spPr>
            <a:xfrm>
              <a:off x="10082213" y="267857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C48A1DED-1AB4-4631-8829-F0FF30979E6C}"/>
                </a:ext>
              </a:extLst>
            </p:cNvPr>
            <p:cNvSpPr/>
            <p:nvPr/>
          </p:nvSpPr>
          <p:spPr>
            <a:xfrm>
              <a:off x="10702521" y="202657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3307444F-5853-4CAA-A40F-1C41258E8E8A}"/>
                </a:ext>
              </a:extLst>
            </p:cNvPr>
            <p:cNvSpPr/>
            <p:nvPr/>
          </p:nvSpPr>
          <p:spPr>
            <a:xfrm>
              <a:off x="10783521" y="205527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A588383-872E-4D43-8345-241552BB9492}"/>
                </a:ext>
              </a:extLst>
            </p:cNvPr>
            <p:cNvSpPr/>
            <p:nvPr/>
          </p:nvSpPr>
          <p:spPr>
            <a:xfrm>
              <a:off x="10846164" y="184565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BA47685E-EE03-4D6C-80D4-81158B3D74F7}"/>
                </a:ext>
              </a:extLst>
            </p:cNvPr>
            <p:cNvSpPr/>
            <p:nvPr/>
          </p:nvSpPr>
          <p:spPr>
            <a:xfrm>
              <a:off x="11266162" y="312428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0F12083E-A366-49BA-98B6-69B903B35D4D}"/>
                </a:ext>
              </a:extLst>
            </p:cNvPr>
            <p:cNvSpPr/>
            <p:nvPr/>
          </p:nvSpPr>
          <p:spPr>
            <a:xfrm>
              <a:off x="11627808" y="255179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717A1224-85BA-4010-AE3D-914BB5D84EBE}"/>
                </a:ext>
              </a:extLst>
            </p:cNvPr>
            <p:cNvSpPr/>
            <p:nvPr/>
          </p:nvSpPr>
          <p:spPr>
            <a:xfrm>
              <a:off x="11316481" y="266632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DB4596EC-2E86-40FA-9777-576FBCA432E9}"/>
                </a:ext>
              </a:extLst>
            </p:cNvPr>
            <p:cNvSpPr/>
            <p:nvPr/>
          </p:nvSpPr>
          <p:spPr>
            <a:xfrm>
              <a:off x="3441986" y="7049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355FE970-FC09-4703-89BB-CD70D8A4993D}"/>
                </a:ext>
              </a:extLst>
            </p:cNvPr>
            <p:cNvSpPr/>
            <p:nvPr/>
          </p:nvSpPr>
          <p:spPr>
            <a:xfrm>
              <a:off x="3093305" y="24133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367C0799-9F3E-4626-8CFB-5ABFAC10B7F2}"/>
                </a:ext>
              </a:extLst>
            </p:cNvPr>
            <p:cNvSpPr/>
            <p:nvPr/>
          </p:nvSpPr>
          <p:spPr>
            <a:xfrm>
              <a:off x="3478964" y="37268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FDFFAF92-D171-41BD-8701-4DFD564E5FBB}"/>
                </a:ext>
              </a:extLst>
            </p:cNvPr>
            <p:cNvSpPr/>
            <p:nvPr/>
          </p:nvSpPr>
          <p:spPr>
            <a:xfrm>
              <a:off x="4074227" y="92675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0345C5A3-7478-401D-B0AC-3FCB4BC1F307}"/>
                </a:ext>
              </a:extLst>
            </p:cNvPr>
            <p:cNvSpPr/>
            <p:nvPr/>
          </p:nvSpPr>
          <p:spPr>
            <a:xfrm>
              <a:off x="3878762" y="83215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4C8417F3-1A90-4932-9651-70A39E0AFCEA}"/>
                </a:ext>
              </a:extLst>
            </p:cNvPr>
            <p:cNvSpPr/>
            <p:nvPr/>
          </p:nvSpPr>
          <p:spPr>
            <a:xfrm>
              <a:off x="11847755" y="320974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E4795119-07C3-40A8-8437-653C273A2696}"/>
                </a:ext>
              </a:extLst>
            </p:cNvPr>
            <p:cNvSpPr/>
            <p:nvPr/>
          </p:nvSpPr>
          <p:spPr>
            <a:xfrm>
              <a:off x="11650447" y="310312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CCA93CA3-762E-44A9-A8CA-F00309518B7E}"/>
                </a:ext>
              </a:extLst>
            </p:cNvPr>
            <p:cNvSpPr/>
            <p:nvPr/>
          </p:nvSpPr>
          <p:spPr>
            <a:xfrm>
              <a:off x="11552892" y="319368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31D9E74B-533B-49BC-9DA7-37123B4E1BCC}"/>
                </a:ext>
              </a:extLst>
            </p:cNvPr>
            <p:cNvSpPr/>
            <p:nvPr/>
          </p:nvSpPr>
          <p:spPr>
            <a:xfrm>
              <a:off x="10618359" y="308657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40CDA4F4-9491-47C6-84AA-46A243B53FA6}"/>
                </a:ext>
              </a:extLst>
            </p:cNvPr>
            <p:cNvSpPr/>
            <p:nvPr/>
          </p:nvSpPr>
          <p:spPr>
            <a:xfrm>
              <a:off x="11788380" y="304465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C499C493-0785-44B5-84F1-DF3E5838FF00}"/>
                </a:ext>
              </a:extLst>
            </p:cNvPr>
            <p:cNvSpPr/>
            <p:nvPr/>
          </p:nvSpPr>
          <p:spPr>
            <a:xfrm>
              <a:off x="12006911" y="330860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7" name="Oval 476">
              <a:extLst>
                <a:ext uri="{FF2B5EF4-FFF2-40B4-BE49-F238E27FC236}">
                  <a16:creationId xmlns:a16="http://schemas.microsoft.com/office/drawing/2014/main" id="{8F233AA2-27F8-4673-91BF-80F26ACC4CA7}"/>
                </a:ext>
              </a:extLst>
            </p:cNvPr>
            <p:cNvSpPr/>
            <p:nvPr/>
          </p:nvSpPr>
          <p:spPr>
            <a:xfrm>
              <a:off x="12049463" y="310750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CA4BCD61-11B4-4939-AA64-9990F917078A}"/>
                </a:ext>
              </a:extLst>
            </p:cNvPr>
            <p:cNvSpPr/>
            <p:nvPr/>
          </p:nvSpPr>
          <p:spPr>
            <a:xfrm>
              <a:off x="10973851" y="268233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25E8A755-1D7C-496C-8F67-331D2DDE061B}"/>
                </a:ext>
              </a:extLst>
            </p:cNvPr>
            <p:cNvSpPr/>
            <p:nvPr/>
          </p:nvSpPr>
          <p:spPr>
            <a:xfrm>
              <a:off x="11287938" y="250723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E76FBC64-9C1A-493B-8D0D-8A2BC522A180}"/>
                </a:ext>
              </a:extLst>
            </p:cNvPr>
            <p:cNvSpPr/>
            <p:nvPr/>
          </p:nvSpPr>
          <p:spPr>
            <a:xfrm>
              <a:off x="10097099" y="246200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6C9E8FB7-544B-460A-8B65-CA3F13B2D922}"/>
                </a:ext>
              </a:extLst>
            </p:cNvPr>
            <p:cNvSpPr/>
            <p:nvPr/>
          </p:nvSpPr>
          <p:spPr>
            <a:xfrm>
              <a:off x="10448374" y="309951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B044D2DA-FA75-4F42-AF22-FC9665F362D4}"/>
                </a:ext>
              </a:extLst>
            </p:cNvPr>
            <p:cNvSpPr/>
            <p:nvPr/>
          </p:nvSpPr>
          <p:spPr>
            <a:xfrm>
              <a:off x="11960280" y="273775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4B2617C1-2B02-41CC-83FE-55D907B4A15D}"/>
                </a:ext>
              </a:extLst>
            </p:cNvPr>
            <p:cNvSpPr/>
            <p:nvPr/>
          </p:nvSpPr>
          <p:spPr>
            <a:xfrm>
              <a:off x="11943993" y="290421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2934180C-4598-43B0-A3EB-78069864EDC4}"/>
                </a:ext>
              </a:extLst>
            </p:cNvPr>
            <p:cNvSpPr/>
            <p:nvPr/>
          </p:nvSpPr>
          <p:spPr>
            <a:xfrm>
              <a:off x="3529732" y="67999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F6DDBAE1-E575-41DE-AD99-A061CB92F026}"/>
                </a:ext>
              </a:extLst>
            </p:cNvPr>
            <p:cNvSpPr/>
            <p:nvPr/>
          </p:nvSpPr>
          <p:spPr>
            <a:xfrm>
              <a:off x="3784103" y="13436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ECC9753E-49C6-4FF2-9160-90AFFF381B34}"/>
                </a:ext>
              </a:extLst>
            </p:cNvPr>
            <p:cNvSpPr/>
            <p:nvPr/>
          </p:nvSpPr>
          <p:spPr>
            <a:xfrm>
              <a:off x="3531981" y="113490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8" name="Oval 867">
              <a:extLst>
                <a:ext uri="{FF2B5EF4-FFF2-40B4-BE49-F238E27FC236}">
                  <a16:creationId xmlns:a16="http://schemas.microsoft.com/office/drawing/2014/main" id="{6DF57A9F-B517-40C9-BE42-9730CECE51DC}"/>
                </a:ext>
              </a:extLst>
            </p:cNvPr>
            <p:cNvSpPr/>
            <p:nvPr/>
          </p:nvSpPr>
          <p:spPr>
            <a:xfrm>
              <a:off x="10352642" y="208864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9" name="Oval 868">
              <a:extLst>
                <a:ext uri="{FF2B5EF4-FFF2-40B4-BE49-F238E27FC236}">
                  <a16:creationId xmlns:a16="http://schemas.microsoft.com/office/drawing/2014/main" id="{2EC019E7-3B78-4081-9CAD-E39000C6DCB5}"/>
                </a:ext>
              </a:extLst>
            </p:cNvPr>
            <p:cNvSpPr/>
            <p:nvPr/>
          </p:nvSpPr>
          <p:spPr>
            <a:xfrm>
              <a:off x="10467200" y="203757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0" name="Oval 869">
              <a:extLst>
                <a:ext uri="{FF2B5EF4-FFF2-40B4-BE49-F238E27FC236}">
                  <a16:creationId xmlns:a16="http://schemas.microsoft.com/office/drawing/2014/main" id="{3D383AD0-4D06-43D0-95DB-0C916B83D10A}"/>
                </a:ext>
              </a:extLst>
            </p:cNvPr>
            <p:cNvSpPr/>
            <p:nvPr/>
          </p:nvSpPr>
          <p:spPr>
            <a:xfrm>
              <a:off x="6213370" y="96069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1" name="Oval 870">
              <a:extLst>
                <a:ext uri="{FF2B5EF4-FFF2-40B4-BE49-F238E27FC236}">
                  <a16:creationId xmlns:a16="http://schemas.microsoft.com/office/drawing/2014/main" id="{EE1BC29B-30B4-4798-9733-8D1D601573D9}"/>
                </a:ext>
              </a:extLst>
            </p:cNvPr>
            <p:cNvSpPr/>
            <p:nvPr/>
          </p:nvSpPr>
          <p:spPr>
            <a:xfrm>
              <a:off x="7881886" y="527675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2" name="Oval 871">
              <a:extLst>
                <a:ext uri="{FF2B5EF4-FFF2-40B4-BE49-F238E27FC236}">
                  <a16:creationId xmlns:a16="http://schemas.microsoft.com/office/drawing/2014/main" id="{23DABF0A-850C-48C2-9418-3F2ACAEFBA97}"/>
                </a:ext>
              </a:extLst>
            </p:cNvPr>
            <p:cNvSpPr/>
            <p:nvPr/>
          </p:nvSpPr>
          <p:spPr>
            <a:xfrm>
              <a:off x="6715801" y="91426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3" name="Oval 872">
              <a:extLst>
                <a:ext uri="{FF2B5EF4-FFF2-40B4-BE49-F238E27FC236}">
                  <a16:creationId xmlns:a16="http://schemas.microsoft.com/office/drawing/2014/main" id="{D67996D2-2352-4E6D-A0C4-E521537B5A42}"/>
                </a:ext>
              </a:extLst>
            </p:cNvPr>
            <p:cNvSpPr/>
            <p:nvPr/>
          </p:nvSpPr>
          <p:spPr>
            <a:xfrm>
              <a:off x="6813503" y="74025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4" name="Oval 873">
              <a:extLst>
                <a:ext uri="{FF2B5EF4-FFF2-40B4-BE49-F238E27FC236}">
                  <a16:creationId xmlns:a16="http://schemas.microsoft.com/office/drawing/2014/main" id="{61CF8236-A510-42DA-8415-5E55E87D60B7}"/>
                </a:ext>
              </a:extLst>
            </p:cNvPr>
            <p:cNvSpPr/>
            <p:nvPr/>
          </p:nvSpPr>
          <p:spPr>
            <a:xfrm>
              <a:off x="6684095" y="72597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5" name="Oval 874">
              <a:extLst>
                <a:ext uri="{FF2B5EF4-FFF2-40B4-BE49-F238E27FC236}">
                  <a16:creationId xmlns:a16="http://schemas.microsoft.com/office/drawing/2014/main" id="{7447279F-0135-4F05-9F64-7DEEBFF3C09D}"/>
                </a:ext>
              </a:extLst>
            </p:cNvPr>
            <p:cNvSpPr/>
            <p:nvPr/>
          </p:nvSpPr>
          <p:spPr>
            <a:xfrm>
              <a:off x="10627032" y="185083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6" name="Oval 875">
              <a:extLst>
                <a:ext uri="{FF2B5EF4-FFF2-40B4-BE49-F238E27FC236}">
                  <a16:creationId xmlns:a16="http://schemas.microsoft.com/office/drawing/2014/main" id="{2E71B5D8-9223-48CB-BB40-A54E1345B6B0}"/>
                </a:ext>
              </a:extLst>
            </p:cNvPr>
            <p:cNvSpPr/>
            <p:nvPr/>
          </p:nvSpPr>
          <p:spPr>
            <a:xfrm>
              <a:off x="3554684" y="97077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7" name="Oval 876">
              <a:extLst>
                <a:ext uri="{FF2B5EF4-FFF2-40B4-BE49-F238E27FC236}">
                  <a16:creationId xmlns:a16="http://schemas.microsoft.com/office/drawing/2014/main" id="{78B1E1F6-38EF-4D99-927C-F2A2EE35262A}"/>
                </a:ext>
              </a:extLst>
            </p:cNvPr>
            <p:cNvSpPr/>
            <p:nvPr/>
          </p:nvSpPr>
          <p:spPr>
            <a:xfrm>
              <a:off x="11184639" y="292222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8" name="Oval 877">
              <a:extLst>
                <a:ext uri="{FF2B5EF4-FFF2-40B4-BE49-F238E27FC236}">
                  <a16:creationId xmlns:a16="http://schemas.microsoft.com/office/drawing/2014/main" id="{96BE54AB-91FB-4B00-9D44-E8FEF467EB62}"/>
                </a:ext>
              </a:extLst>
            </p:cNvPr>
            <p:cNvSpPr/>
            <p:nvPr/>
          </p:nvSpPr>
          <p:spPr>
            <a:xfrm>
              <a:off x="9824232" y="209688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9" name="Oval 878">
              <a:extLst>
                <a:ext uri="{FF2B5EF4-FFF2-40B4-BE49-F238E27FC236}">
                  <a16:creationId xmlns:a16="http://schemas.microsoft.com/office/drawing/2014/main" id="{83F0EF71-D74A-429D-BD1B-A09368A49D5E}"/>
                </a:ext>
              </a:extLst>
            </p:cNvPr>
            <p:cNvSpPr/>
            <p:nvPr/>
          </p:nvSpPr>
          <p:spPr>
            <a:xfrm>
              <a:off x="8648192" y="523176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0" name="Oval 879">
              <a:extLst>
                <a:ext uri="{FF2B5EF4-FFF2-40B4-BE49-F238E27FC236}">
                  <a16:creationId xmlns:a16="http://schemas.microsoft.com/office/drawing/2014/main" id="{005FE02C-B99E-4EC6-BD44-7C43C2AA4939}"/>
                </a:ext>
              </a:extLst>
            </p:cNvPr>
            <p:cNvSpPr/>
            <p:nvPr/>
          </p:nvSpPr>
          <p:spPr>
            <a:xfrm>
              <a:off x="10022688" y="247660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1" name="Oval 880">
              <a:extLst>
                <a:ext uri="{FF2B5EF4-FFF2-40B4-BE49-F238E27FC236}">
                  <a16:creationId xmlns:a16="http://schemas.microsoft.com/office/drawing/2014/main" id="{71BBE8B6-3235-4034-ABD5-D8838240FC9E}"/>
                </a:ext>
              </a:extLst>
            </p:cNvPr>
            <p:cNvSpPr/>
            <p:nvPr/>
          </p:nvSpPr>
          <p:spPr>
            <a:xfrm>
              <a:off x="3043681" y="255834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2" name="Oval 881">
              <a:extLst>
                <a:ext uri="{FF2B5EF4-FFF2-40B4-BE49-F238E27FC236}">
                  <a16:creationId xmlns:a16="http://schemas.microsoft.com/office/drawing/2014/main" id="{D7C5D3B4-243D-40C6-9BF5-D1B2003CBEDB}"/>
                </a:ext>
              </a:extLst>
            </p:cNvPr>
            <p:cNvSpPr/>
            <p:nvPr/>
          </p:nvSpPr>
          <p:spPr>
            <a:xfrm>
              <a:off x="2171644" y="255406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3" name="Oval 882">
              <a:extLst>
                <a:ext uri="{FF2B5EF4-FFF2-40B4-BE49-F238E27FC236}">
                  <a16:creationId xmlns:a16="http://schemas.microsoft.com/office/drawing/2014/main" id="{DB82121C-4FC7-4066-8E26-B1DEFDBE666A}"/>
                </a:ext>
              </a:extLst>
            </p:cNvPr>
            <p:cNvSpPr/>
            <p:nvPr/>
          </p:nvSpPr>
          <p:spPr>
            <a:xfrm>
              <a:off x="3275372" y="280720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4" name="Oval 883">
              <a:extLst>
                <a:ext uri="{FF2B5EF4-FFF2-40B4-BE49-F238E27FC236}">
                  <a16:creationId xmlns:a16="http://schemas.microsoft.com/office/drawing/2014/main" id="{8D87ACF7-ADBD-45E7-A3A6-2B8A7F1A90B6}"/>
                </a:ext>
              </a:extLst>
            </p:cNvPr>
            <p:cNvSpPr/>
            <p:nvPr/>
          </p:nvSpPr>
          <p:spPr>
            <a:xfrm>
              <a:off x="3370714" y="287557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5" name="Oval 884">
              <a:extLst>
                <a:ext uri="{FF2B5EF4-FFF2-40B4-BE49-F238E27FC236}">
                  <a16:creationId xmlns:a16="http://schemas.microsoft.com/office/drawing/2014/main" id="{BC78DF8D-17F2-493E-A3BC-F0FD897BBF13}"/>
                </a:ext>
              </a:extLst>
            </p:cNvPr>
            <p:cNvSpPr/>
            <p:nvPr/>
          </p:nvSpPr>
          <p:spPr>
            <a:xfrm>
              <a:off x="7302952" y="82674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6" name="Oval 885">
              <a:extLst>
                <a:ext uri="{FF2B5EF4-FFF2-40B4-BE49-F238E27FC236}">
                  <a16:creationId xmlns:a16="http://schemas.microsoft.com/office/drawing/2014/main" id="{6995C45D-E63C-43D5-AAB5-F3DC7A1FE636}"/>
                </a:ext>
              </a:extLst>
            </p:cNvPr>
            <p:cNvSpPr/>
            <p:nvPr/>
          </p:nvSpPr>
          <p:spPr>
            <a:xfrm>
              <a:off x="4144200" y="74299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7" name="Oval 886">
              <a:extLst>
                <a:ext uri="{FF2B5EF4-FFF2-40B4-BE49-F238E27FC236}">
                  <a16:creationId xmlns:a16="http://schemas.microsoft.com/office/drawing/2014/main" id="{C1FE492E-C060-4D89-90F5-9D532B149DC0}"/>
                </a:ext>
              </a:extLst>
            </p:cNvPr>
            <p:cNvSpPr/>
            <p:nvPr/>
          </p:nvSpPr>
          <p:spPr>
            <a:xfrm>
              <a:off x="10279367" y="312529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8" name="Oval 887">
              <a:extLst>
                <a:ext uri="{FF2B5EF4-FFF2-40B4-BE49-F238E27FC236}">
                  <a16:creationId xmlns:a16="http://schemas.microsoft.com/office/drawing/2014/main" id="{6D1A5BFC-27E4-4634-8863-EE5987FB8BF2}"/>
                </a:ext>
              </a:extLst>
            </p:cNvPr>
            <p:cNvSpPr/>
            <p:nvPr/>
          </p:nvSpPr>
          <p:spPr>
            <a:xfrm>
              <a:off x="8626149" y="610096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9" name="Oval 888">
              <a:extLst>
                <a:ext uri="{FF2B5EF4-FFF2-40B4-BE49-F238E27FC236}">
                  <a16:creationId xmlns:a16="http://schemas.microsoft.com/office/drawing/2014/main" id="{7B5C70FA-B26C-4AC2-AA40-5D5701D4BE4D}"/>
                </a:ext>
              </a:extLst>
            </p:cNvPr>
            <p:cNvSpPr/>
            <p:nvPr/>
          </p:nvSpPr>
          <p:spPr>
            <a:xfrm>
              <a:off x="8181465" y="508397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0" name="Oval 889">
              <a:extLst>
                <a:ext uri="{FF2B5EF4-FFF2-40B4-BE49-F238E27FC236}">
                  <a16:creationId xmlns:a16="http://schemas.microsoft.com/office/drawing/2014/main" id="{5CE72236-BBC5-4371-ABA5-2155C63A5A85}"/>
                </a:ext>
              </a:extLst>
            </p:cNvPr>
            <p:cNvSpPr/>
            <p:nvPr/>
          </p:nvSpPr>
          <p:spPr>
            <a:xfrm>
              <a:off x="6683936" y="131047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1" name="Oval 890">
              <a:extLst>
                <a:ext uri="{FF2B5EF4-FFF2-40B4-BE49-F238E27FC236}">
                  <a16:creationId xmlns:a16="http://schemas.microsoft.com/office/drawing/2014/main" id="{C3F7E851-B7D8-4BA2-AB48-06D724511159}"/>
                </a:ext>
              </a:extLst>
            </p:cNvPr>
            <p:cNvSpPr/>
            <p:nvPr/>
          </p:nvSpPr>
          <p:spPr>
            <a:xfrm>
              <a:off x="7677062" y="374809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2" name="Oval 891">
              <a:extLst>
                <a:ext uri="{FF2B5EF4-FFF2-40B4-BE49-F238E27FC236}">
                  <a16:creationId xmlns:a16="http://schemas.microsoft.com/office/drawing/2014/main" id="{B3315331-FDC7-448D-8E95-A096B1EE280A}"/>
                </a:ext>
              </a:extLst>
            </p:cNvPr>
            <p:cNvSpPr/>
            <p:nvPr/>
          </p:nvSpPr>
          <p:spPr>
            <a:xfrm>
              <a:off x="7772186" y="377382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3" name="Oval 892">
              <a:extLst>
                <a:ext uri="{FF2B5EF4-FFF2-40B4-BE49-F238E27FC236}">
                  <a16:creationId xmlns:a16="http://schemas.microsoft.com/office/drawing/2014/main" id="{A871D06A-CFB9-4F89-9682-6AF295A87560}"/>
                </a:ext>
              </a:extLst>
            </p:cNvPr>
            <p:cNvSpPr/>
            <p:nvPr/>
          </p:nvSpPr>
          <p:spPr>
            <a:xfrm>
              <a:off x="3625047" y="617373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4" name="Oval 893">
              <a:extLst>
                <a:ext uri="{FF2B5EF4-FFF2-40B4-BE49-F238E27FC236}">
                  <a16:creationId xmlns:a16="http://schemas.microsoft.com/office/drawing/2014/main" id="{C246376D-932C-4686-8D19-37C57AFAE0B0}"/>
                </a:ext>
              </a:extLst>
            </p:cNvPr>
            <p:cNvSpPr/>
            <p:nvPr/>
          </p:nvSpPr>
          <p:spPr>
            <a:xfrm>
              <a:off x="4001047" y="592764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5" name="Oval 894">
              <a:extLst>
                <a:ext uri="{FF2B5EF4-FFF2-40B4-BE49-F238E27FC236}">
                  <a16:creationId xmlns:a16="http://schemas.microsoft.com/office/drawing/2014/main" id="{D12B7C13-252C-41DE-8EAC-93517A5316A0}"/>
                </a:ext>
              </a:extLst>
            </p:cNvPr>
            <p:cNvSpPr/>
            <p:nvPr/>
          </p:nvSpPr>
          <p:spPr>
            <a:xfrm>
              <a:off x="3847103" y="604556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8DD28237-89AF-4F9A-B80B-AC6C3E4F4408}"/>
                </a:ext>
              </a:extLst>
            </p:cNvPr>
            <p:cNvSpPr/>
            <p:nvPr/>
          </p:nvSpPr>
          <p:spPr>
            <a:xfrm>
              <a:off x="3089780" y="618933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0A624B35-FEDB-4AF3-9C49-9509FE0CD205}"/>
                </a:ext>
              </a:extLst>
            </p:cNvPr>
            <p:cNvSpPr/>
            <p:nvPr/>
          </p:nvSpPr>
          <p:spPr>
            <a:xfrm>
              <a:off x="5436519" y="142069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DFB29B3-51E8-4B9C-B501-431178C8F8BF}"/>
                </a:ext>
              </a:extLst>
            </p:cNvPr>
            <p:cNvSpPr/>
            <p:nvPr/>
          </p:nvSpPr>
          <p:spPr>
            <a:xfrm>
              <a:off x="5011333" y="219187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A36B3C64-BFDF-41D5-B4AE-8DE35BAA2F4A}"/>
                </a:ext>
              </a:extLst>
            </p:cNvPr>
            <p:cNvSpPr/>
            <p:nvPr/>
          </p:nvSpPr>
          <p:spPr>
            <a:xfrm>
              <a:off x="5810808" y="258399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0533ABF0-8080-4245-B7E2-D1F6A8B16930}"/>
                </a:ext>
              </a:extLst>
            </p:cNvPr>
            <p:cNvSpPr/>
            <p:nvPr/>
          </p:nvSpPr>
          <p:spPr>
            <a:xfrm>
              <a:off x="5670003" y="261799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C5F0C21E-92C6-4E5E-AA47-16327CAB5A20}"/>
                </a:ext>
              </a:extLst>
            </p:cNvPr>
            <p:cNvSpPr/>
            <p:nvPr/>
          </p:nvSpPr>
          <p:spPr>
            <a:xfrm>
              <a:off x="5527132" y="268313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49F7EC94-FDC6-47D6-9A76-8A5FFAD383BA}"/>
                </a:ext>
              </a:extLst>
            </p:cNvPr>
            <p:cNvSpPr/>
            <p:nvPr/>
          </p:nvSpPr>
          <p:spPr>
            <a:xfrm>
              <a:off x="5797476" y="286090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7BDD47CB-55BA-4C03-B578-01CE6B7FB803}"/>
                </a:ext>
              </a:extLst>
            </p:cNvPr>
            <p:cNvSpPr/>
            <p:nvPr/>
          </p:nvSpPr>
          <p:spPr>
            <a:xfrm>
              <a:off x="6042825" y="310823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E47CB590-EAFC-4F26-83A6-DB5057359A3F}"/>
                </a:ext>
              </a:extLst>
            </p:cNvPr>
            <p:cNvSpPr/>
            <p:nvPr/>
          </p:nvSpPr>
          <p:spPr>
            <a:xfrm>
              <a:off x="6036095" y="328169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6206BDCA-9434-4296-A9C5-6024EFA04B36}"/>
                </a:ext>
              </a:extLst>
            </p:cNvPr>
            <p:cNvSpPr/>
            <p:nvPr/>
          </p:nvSpPr>
          <p:spPr>
            <a:xfrm>
              <a:off x="6186074" y="305422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50DA3E6E-D0DE-42C6-9D87-7057E0477276}"/>
                </a:ext>
              </a:extLst>
            </p:cNvPr>
            <p:cNvSpPr/>
            <p:nvPr/>
          </p:nvSpPr>
          <p:spPr>
            <a:xfrm>
              <a:off x="6143224" y="320974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D393B0B1-4E62-42DA-A9B8-F9D9468DE3A0}"/>
                </a:ext>
              </a:extLst>
            </p:cNvPr>
            <p:cNvSpPr/>
            <p:nvPr/>
          </p:nvSpPr>
          <p:spPr>
            <a:xfrm>
              <a:off x="5940553" y="341548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8" name="Oval 497">
              <a:extLst>
                <a:ext uri="{FF2B5EF4-FFF2-40B4-BE49-F238E27FC236}">
                  <a16:creationId xmlns:a16="http://schemas.microsoft.com/office/drawing/2014/main" id="{C81A9C77-B30B-493E-B763-EAFD953AD121}"/>
                </a:ext>
              </a:extLst>
            </p:cNvPr>
            <p:cNvSpPr/>
            <p:nvPr/>
          </p:nvSpPr>
          <p:spPr>
            <a:xfrm>
              <a:off x="6128282" y="342895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28E106BE-0501-4809-AD80-7C4B0F934779}"/>
                </a:ext>
              </a:extLst>
            </p:cNvPr>
            <p:cNvSpPr/>
            <p:nvPr/>
          </p:nvSpPr>
          <p:spPr>
            <a:xfrm>
              <a:off x="6482967" y="320594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5F4CB212-102A-4E15-8FEE-08AB5104E9CB}"/>
                </a:ext>
              </a:extLst>
            </p:cNvPr>
            <p:cNvSpPr/>
            <p:nvPr/>
          </p:nvSpPr>
          <p:spPr>
            <a:xfrm>
              <a:off x="6304539" y="336536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55C4A45-F16B-48E7-B06A-F40689156E21}"/>
                </a:ext>
              </a:extLst>
            </p:cNvPr>
            <p:cNvSpPr/>
            <p:nvPr/>
          </p:nvSpPr>
          <p:spPr>
            <a:xfrm>
              <a:off x="5695033" y="276666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5854CB78-A62E-4E3C-BBCF-FB93D0E0BE5D}"/>
                </a:ext>
              </a:extLst>
            </p:cNvPr>
            <p:cNvSpPr/>
            <p:nvPr/>
          </p:nvSpPr>
          <p:spPr>
            <a:xfrm>
              <a:off x="5392803" y="272497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EAF4EC9F-36D4-4DC0-AE4C-4318953B30A7}"/>
                </a:ext>
              </a:extLst>
            </p:cNvPr>
            <p:cNvSpPr/>
            <p:nvPr/>
          </p:nvSpPr>
          <p:spPr>
            <a:xfrm>
              <a:off x="5246784" y="272866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3007DC0A-F763-45C3-A97E-A7BD72E66708}"/>
                </a:ext>
              </a:extLst>
            </p:cNvPr>
            <p:cNvSpPr/>
            <p:nvPr/>
          </p:nvSpPr>
          <p:spPr>
            <a:xfrm>
              <a:off x="5110396" y="262529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E4DBECBB-16BB-4DD0-8090-1DE9C486DB4F}"/>
                </a:ext>
              </a:extLst>
            </p:cNvPr>
            <p:cNvSpPr/>
            <p:nvPr/>
          </p:nvSpPr>
          <p:spPr>
            <a:xfrm>
              <a:off x="5912513" y="247660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5A54ED67-48C3-461B-A218-1225F23EF0E0}"/>
                </a:ext>
              </a:extLst>
            </p:cNvPr>
            <p:cNvSpPr/>
            <p:nvPr/>
          </p:nvSpPr>
          <p:spPr>
            <a:xfrm>
              <a:off x="6056657" y="261011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ACA98FCB-6AE2-488A-9422-2E4FAF46F9CD}"/>
                </a:ext>
              </a:extLst>
            </p:cNvPr>
            <p:cNvSpPr/>
            <p:nvPr/>
          </p:nvSpPr>
          <p:spPr>
            <a:xfrm>
              <a:off x="5867425" y="301262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B343F4A2-F3B2-4DFA-A5C4-B09D129A606A}"/>
                </a:ext>
              </a:extLst>
            </p:cNvPr>
            <p:cNvSpPr/>
            <p:nvPr/>
          </p:nvSpPr>
          <p:spPr>
            <a:xfrm>
              <a:off x="5912513" y="315351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0503A3E0-E7C4-4AEF-A16C-14F98FD9CEF1}"/>
                </a:ext>
              </a:extLst>
            </p:cNvPr>
            <p:cNvSpPr/>
            <p:nvPr/>
          </p:nvSpPr>
          <p:spPr>
            <a:xfrm>
              <a:off x="6041144" y="274148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FEBE89C6-C681-4574-96C1-2E025E1BBE25}"/>
                </a:ext>
              </a:extLst>
            </p:cNvPr>
            <p:cNvSpPr/>
            <p:nvPr/>
          </p:nvSpPr>
          <p:spPr>
            <a:xfrm>
              <a:off x="6101732" y="287218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88B5F8D7-3BBB-47B9-980D-0DE455638C40}"/>
                </a:ext>
              </a:extLst>
            </p:cNvPr>
            <p:cNvSpPr/>
            <p:nvPr/>
          </p:nvSpPr>
          <p:spPr>
            <a:xfrm>
              <a:off x="6697057" y="310750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F2332538-0FB9-4262-98B4-14B67FFF3612}"/>
                </a:ext>
              </a:extLst>
            </p:cNvPr>
            <p:cNvSpPr/>
            <p:nvPr/>
          </p:nvSpPr>
          <p:spPr>
            <a:xfrm>
              <a:off x="6765869" y="322636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250AFC13-6A84-43C9-8650-58F52EC6AF30}"/>
                </a:ext>
              </a:extLst>
            </p:cNvPr>
            <p:cNvSpPr/>
            <p:nvPr/>
          </p:nvSpPr>
          <p:spPr>
            <a:xfrm>
              <a:off x="7423458" y="326816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63E006D1-EEDD-4719-93DF-2C54E55A7EFE}"/>
                </a:ext>
              </a:extLst>
            </p:cNvPr>
            <p:cNvSpPr/>
            <p:nvPr/>
          </p:nvSpPr>
          <p:spPr>
            <a:xfrm>
              <a:off x="7349744" y="337995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98C2889E-F9B3-44E6-B10B-2E16140D9D62}"/>
                </a:ext>
              </a:extLst>
            </p:cNvPr>
            <p:cNvSpPr/>
            <p:nvPr/>
          </p:nvSpPr>
          <p:spPr>
            <a:xfrm>
              <a:off x="6883220" y="321648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33A8B55E-56CC-43E3-A08A-7331BCA5DBE8}"/>
                </a:ext>
              </a:extLst>
            </p:cNvPr>
            <p:cNvSpPr/>
            <p:nvPr/>
          </p:nvSpPr>
          <p:spPr>
            <a:xfrm>
              <a:off x="6954505" y="308178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B6D4C790-F75B-4EE0-B06C-8530FB9F3662}"/>
                </a:ext>
              </a:extLst>
            </p:cNvPr>
            <p:cNvSpPr/>
            <p:nvPr/>
          </p:nvSpPr>
          <p:spPr>
            <a:xfrm>
              <a:off x="6886205" y="290670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98864A7B-AE34-4A83-B937-C375060CDB4C}"/>
                </a:ext>
              </a:extLst>
            </p:cNvPr>
            <p:cNvSpPr/>
            <p:nvPr/>
          </p:nvSpPr>
          <p:spPr>
            <a:xfrm>
              <a:off x="7083299" y="286941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9" name="Oval 518">
              <a:extLst>
                <a:ext uri="{FF2B5EF4-FFF2-40B4-BE49-F238E27FC236}">
                  <a16:creationId xmlns:a16="http://schemas.microsoft.com/office/drawing/2014/main" id="{07329469-14E1-4151-AB0D-7C14D67023CC}"/>
                </a:ext>
              </a:extLst>
            </p:cNvPr>
            <p:cNvSpPr/>
            <p:nvPr/>
          </p:nvSpPr>
          <p:spPr>
            <a:xfrm>
              <a:off x="7034650" y="248030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0" name="Oval 519">
              <a:extLst>
                <a:ext uri="{FF2B5EF4-FFF2-40B4-BE49-F238E27FC236}">
                  <a16:creationId xmlns:a16="http://schemas.microsoft.com/office/drawing/2014/main" id="{206AEF87-7647-4EF2-8604-7BA3FA40D412}"/>
                </a:ext>
              </a:extLst>
            </p:cNvPr>
            <p:cNvSpPr/>
            <p:nvPr/>
          </p:nvSpPr>
          <p:spPr>
            <a:xfrm>
              <a:off x="6483016" y="294559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1" name="Oval 520">
              <a:extLst>
                <a:ext uri="{FF2B5EF4-FFF2-40B4-BE49-F238E27FC236}">
                  <a16:creationId xmlns:a16="http://schemas.microsoft.com/office/drawing/2014/main" id="{E6B5A59E-1FD6-4863-9D63-643E9465A83E}"/>
                </a:ext>
              </a:extLst>
            </p:cNvPr>
            <p:cNvSpPr/>
            <p:nvPr/>
          </p:nvSpPr>
          <p:spPr>
            <a:xfrm>
              <a:off x="6634807" y="291053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1CB4120F-37FC-4BE1-8E03-D293A2169052}"/>
                </a:ext>
              </a:extLst>
            </p:cNvPr>
            <p:cNvSpPr/>
            <p:nvPr/>
          </p:nvSpPr>
          <p:spPr>
            <a:xfrm>
              <a:off x="6311251" y="299005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052FF799-1FA4-43FD-B9E3-60C9CD01FD53}"/>
                </a:ext>
              </a:extLst>
            </p:cNvPr>
            <p:cNvSpPr/>
            <p:nvPr/>
          </p:nvSpPr>
          <p:spPr>
            <a:xfrm>
              <a:off x="6586391" y="335461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2050090A-B494-46DE-AF5C-CB924D1C8942}"/>
                </a:ext>
              </a:extLst>
            </p:cNvPr>
            <p:cNvSpPr/>
            <p:nvPr/>
          </p:nvSpPr>
          <p:spPr>
            <a:xfrm>
              <a:off x="7073705" y="300859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D4F42D64-2691-4A79-8579-391C9937ED2B}"/>
                </a:ext>
              </a:extLst>
            </p:cNvPr>
            <p:cNvSpPr/>
            <p:nvPr/>
          </p:nvSpPr>
          <p:spPr>
            <a:xfrm>
              <a:off x="7627386" y="303270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174CC3AD-F284-46B4-A524-291C04651B71}"/>
                </a:ext>
              </a:extLst>
            </p:cNvPr>
            <p:cNvSpPr/>
            <p:nvPr/>
          </p:nvSpPr>
          <p:spPr>
            <a:xfrm>
              <a:off x="7304527" y="297650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F6667F31-E6C3-4125-8097-95D4004E0E56}"/>
                </a:ext>
              </a:extLst>
            </p:cNvPr>
            <p:cNvSpPr/>
            <p:nvPr/>
          </p:nvSpPr>
          <p:spPr>
            <a:xfrm>
              <a:off x="7276329" y="271160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F49EF7E1-F61F-406B-BF97-67B2E8ECB747}"/>
                </a:ext>
              </a:extLst>
            </p:cNvPr>
            <p:cNvSpPr/>
            <p:nvPr/>
          </p:nvSpPr>
          <p:spPr>
            <a:xfrm>
              <a:off x="7151448" y="242881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9" name="Oval 528">
              <a:extLst>
                <a:ext uri="{FF2B5EF4-FFF2-40B4-BE49-F238E27FC236}">
                  <a16:creationId xmlns:a16="http://schemas.microsoft.com/office/drawing/2014/main" id="{2E5FC9B1-1514-4BF1-9CE5-D4014E0BE2F7}"/>
                </a:ext>
              </a:extLst>
            </p:cNvPr>
            <p:cNvSpPr/>
            <p:nvPr/>
          </p:nvSpPr>
          <p:spPr>
            <a:xfrm>
              <a:off x="6913074" y="242129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0" name="Oval 529">
              <a:extLst>
                <a:ext uri="{FF2B5EF4-FFF2-40B4-BE49-F238E27FC236}">
                  <a16:creationId xmlns:a16="http://schemas.microsoft.com/office/drawing/2014/main" id="{4D4BF0CB-DED0-4402-95B5-DCFEFB57067A}"/>
                </a:ext>
              </a:extLst>
            </p:cNvPr>
            <p:cNvSpPr/>
            <p:nvPr/>
          </p:nvSpPr>
          <p:spPr>
            <a:xfrm>
              <a:off x="7036477" y="232182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1" name="Oval 530">
              <a:extLst>
                <a:ext uri="{FF2B5EF4-FFF2-40B4-BE49-F238E27FC236}">
                  <a16:creationId xmlns:a16="http://schemas.microsoft.com/office/drawing/2014/main" id="{AA502CA1-259D-4A3E-A99C-158E97DA2E3E}"/>
                </a:ext>
              </a:extLst>
            </p:cNvPr>
            <p:cNvSpPr/>
            <p:nvPr/>
          </p:nvSpPr>
          <p:spPr>
            <a:xfrm>
              <a:off x="7293502" y="245056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2" name="Oval 531">
              <a:extLst>
                <a:ext uri="{FF2B5EF4-FFF2-40B4-BE49-F238E27FC236}">
                  <a16:creationId xmlns:a16="http://schemas.microsoft.com/office/drawing/2014/main" id="{87213FED-F505-4E0A-B111-D98987052CA9}"/>
                </a:ext>
              </a:extLst>
            </p:cNvPr>
            <p:cNvSpPr/>
            <p:nvPr/>
          </p:nvSpPr>
          <p:spPr>
            <a:xfrm>
              <a:off x="7451007" y="243384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3" name="Oval 532">
              <a:extLst>
                <a:ext uri="{FF2B5EF4-FFF2-40B4-BE49-F238E27FC236}">
                  <a16:creationId xmlns:a16="http://schemas.microsoft.com/office/drawing/2014/main" id="{B0948980-9963-4E3C-9F02-1562C20B4703}"/>
                </a:ext>
              </a:extLst>
            </p:cNvPr>
            <p:cNvSpPr/>
            <p:nvPr/>
          </p:nvSpPr>
          <p:spPr>
            <a:xfrm>
              <a:off x="6868387" y="226554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EC515A29-0944-460C-A73D-F6C33B78D79D}"/>
                </a:ext>
              </a:extLst>
            </p:cNvPr>
            <p:cNvSpPr/>
            <p:nvPr/>
          </p:nvSpPr>
          <p:spPr>
            <a:xfrm>
              <a:off x="6294922" y="243584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5" name="Oval 534">
              <a:extLst>
                <a:ext uri="{FF2B5EF4-FFF2-40B4-BE49-F238E27FC236}">
                  <a16:creationId xmlns:a16="http://schemas.microsoft.com/office/drawing/2014/main" id="{B18F57E2-1512-402F-941E-E9B6C5A5AA7C}"/>
                </a:ext>
              </a:extLst>
            </p:cNvPr>
            <p:cNvSpPr/>
            <p:nvPr/>
          </p:nvSpPr>
          <p:spPr>
            <a:xfrm>
              <a:off x="6654683" y="213661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4BC94F43-41C3-4E8B-9F3F-11685AA097D8}"/>
                </a:ext>
              </a:extLst>
            </p:cNvPr>
            <p:cNvSpPr/>
            <p:nvPr/>
          </p:nvSpPr>
          <p:spPr>
            <a:xfrm>
              <a:off x="6475990" y="234812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9130FBEF-64C1-483D-B9CA-33B15CD3837A}"/>
                </a:ext>
              </a:extLst>
            </p:cNvPr>
            <p:cNvSpPr/>
            <p:nvPr/>
          </p:nvSpPr>
          <p:spPr>
            <a:xfrm>
              <a:off x="6592788" y="229664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81596495-DA51-47E6-8B74-1DF14E1AA558}"/>
                </a:ext>
              </a:extLst>
            </p:cNvPr>
            <p:cNvSpPr/>
            <p:nvPr/>
          </p:nvSpPr>
          <p:spPr>
            <a:xfrm>
              <a:off x="6354414" y="228912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708C8E6A-83BE-4A09-BD08-C457911C358C}"/>
                </a:ext>
              </a:extLst>
            </p:cNvPr>
            <p:cNvSpPr/>
            <p:nvPr/>
          </p:nvSpPr>
          <p:spPr>
            <a:xfrm>
              <a:off x="6477817" y="218964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25B8986C-455E-40A1-9C56-C321390B22C2}"/>
                </a:ext>
              </a:extLst>
            </p:cNvPr>
            <p:cNvSpPr/>
            <p:nvPr/>
          </p:nvSpPr>
          <p:spPr>
            <a:xfrm>
              <a:off x="6734842" y="231839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AC9D4B6A-FBB6-4B40-AFE9-1AE14340BA2C}"/>
                </a:ext>
              </a:extLst>
            </p:cNvPr>
            <p:cNvSpPr/>
            <p:nvPr/>
          </p:nvSpPr>
          <p:spPr>
            <a:xfrm>
              <a:off x="7080041" y="207948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E251AC41-174A-4586-9D4F-B22F986CEF14}"/>
                </a:ext>
              </a:extLst>
            </p:cNvPr>
            <p:cNvSpPr/>
            <p:nvPr/>
          </p:nvSpPr>
          <p:spPr>
            <a:xfrm>
              <a:off x="7196839" y="202799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3D297581-3A28-4B73-8B9F-C598E1EA4A05}"/>
                </a:ext>
              </a:extLst>
            </p:cNvPr>
            <p:cNvSpPr/>
            <p:nvPr/>
          </p:nvSpPr>
          <p:spPr>
            <a:xfrm>
              <a:off x="6958465" y="202047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A12D224A-3BE2-402C-87F0-D077E4BBFE28}"/>
                </a:ext>
              </a:extLst>
            </p:cNvPr>
            <p:cNvSpPr/>
            <p:nvPr/>
          </p:nvSpPr>
          <p:spPr>
            <a:xfrm>
              <a:off x="7040448" y="219724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724346AD-B0AC-48FA-8D90-70E98340D141}"/>
                </a:ext>
              </a:extLst>
            </p:cNvPr>
            <p:cNvSpPr/>
            <p:nvPr/>
          </p:nvSpPr>
          <p:spPr>
            <a:xfrm>
              <a:off x="6924694" y="212723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ED99C658-7E2B-4248-A29C-083F7D538E60}"/>
                </a:ext>
              </a:extLst>
            </p:cNvPr>
            <p:cNvSpPr/>
            <p:nvPr/>
          </p:nvSpPr>
          <p:spPr>
            <a:xfrm>
              <a:off x="7342777" y="215893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5A5B7957-0937-4381-85EF-55240D6B315E}"/>
                </a:ext>
              </a:extLst>
            </p:cNvPr>
            <p:cNvSpPr/>
            <p:nvPr/>
          </p:nvSpPr>
          <p:spPr>
            <a:xfrm>
              <a:off x="7477904" y="201648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DDF072A6-D5C4-4467-947C-92D8C232DACF}"/>
                </a:ext>
              </a:extLst>
            </p:cNvPr>
            <p:cNvSpPr/>
            <p:nvPr/>
          </p:nvSpPr>
          <p:spPr>
            <a:xfrm>
              <a:off x="7329912" y="259349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9AC05FF7-4B58-4CC3-91B9-FAD42BEA4A56}"/>
                </a:ext>
              </a:extLst>
            </p:cNvPr>
            <p:cNvSpPr/>
            <p:nvPr/>
          </p:nvSpPr>
          <p:spPr>
            <a:xfrm>
              <a:off x="7179825" y="257470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0A7239B8-F6B3-4288-8265-D6EB6DC8AB7D}"/>
                </a:ext>
              </a:extLst>
            </p:cNvPr>
            <p:cNvSpPr/>
            <p:nvPr/>
          </p:nvSpPr>
          <p:spPr>
            <a:xfrm>
              <a:off x="6801445" y="279680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C16FBFCE-94B6-49AF-AB08-78DAF6BDEB17}"/>
                </a:ext>
              </a:extLst>
            </p:cNvPr>
            <p:cNvSpPr/>
            <p:nvPr/>
          </p:nvSpPr>
          <p:spPr>
            <a:xfrm>
              <a:off x="7858096" y="263147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41782BDD-179A-41FD-98AB-23FAB48F9B2D}"/>
                </a:ext>
              </a:extLst>
            </p:cNvPr>
            <p:cNvSpPr/>
            <p:nvPr/>
          </p:nvSpPr>
          <p:spPr>
            <a:xfrm>
              <a:off x="7622029" y="250645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DAF92921-A3B9-40CC-A1E4-CB4E0B9506B4}"/>
                </a:ext>
              </a:extLst>
            </p:cNvPr>
            <p:cNvSpPr/>
            <p:nvPr/>
          </p:nvSpPr>
          <p:spPr>
            <a:xfrm>
              <a:off x="7749930" y="245356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343F80BC-EB63-47A9-B030-974B07B7EBB1}"/>
                </a:ext>
              </a:extLst>
            </p:cNvPr>
            <p:cNvSpPr/>
            <p:nvPr/>
          </p:nvSpPr>
          <p:spPr>
            <a:xfrm>
              <a:off x="7553467" y="274319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3C0889C4-CE43-48C1-8F2C-D23C9EDF9777}"/>
                </a:ext>
              </a:extLst>
            </p:cNvPr>
            <p:cNvSpPr/>
            <p:nvPr/>
          </p:nvSpPr>
          <p:spPr>
            <a:xfrm>
              <a:off x="7471828" y="288546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D2F255CD-AA76-43A8-9FE1-E8EB2359631F}"/>
                </a:ext>
              </a:extLst>
            </p:cNvPr>
            <p:cNvSpPr/>
            <p:nvPr/>
          </p:nvSpPr>
          <p:spPr>
            <a:xfrm>
              <a:off x="7804293" y="286466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944E48B3-92A1-4345-AF03-A83397603EEF}"/>
                </a:ext>
              </a:extLst>
            </p:cNvPr>
            <p:cNvSpPr/>
            <p:nvPr/>
          </p:nvSpPr>
          <p:spPr>
            <a:xfrm>
              <a:off x="7379716" y="401872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7C79AD0D-3A99-495D-B3B5-C13DE7ED3D10}"/>
                </a:ext>
              </a:extLst>
            </p:cNvPr>
            <p:cNvSpPr/>
            <p:nvPr/>
          </p:nvSpPr>
          <p:spPr>
            <a:xfrm>
              <a:off x="7241465" y="389669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12F53CF0-10DA-417F-A2D6-80E19896A87F}"/>
                </a:ext>
              </a:extLst>
            </p:cNvPr>
            <p:cNvSpPr/>
            <p:nvPr/>
          </p:nvSpPr>
          <p:spPr>
            <a:xfrm>
              <a:off x="7117358" y="400076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B4F018A9-47BB-4025-9024-4557E8337D36}"/>
                </a:ext>
              </a:extLst>
            </p:cNvPr>
            <p:cNvSpPr/>
            <p:nvPr/>
          </p:nvSpPr>
          <p:spPr>
            <a:xfrm>
              <a:off x="6567154" y="390308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A36C653D-65FC-48D8-8B5C-C47A3E911F05}"/>
                </a:ext>
              </a:extLst>
            </p:cNvPr>
            <p:cNvSpPr/>
            <p:nvPr/>
          </p:nvSpPr>
          <p:spPr>
            <a:xfrm>
              <a:off x="7193214" y="372145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49912BA6-57E9-44DA-99DD-3C5CC3AA5F30}"/>
                </a:ext>
              </a:extLst>
            </p:cNvPr>
            <p:cNvSpPr/>
            <p:nvPr/>
          </p:nvSpPr>
          <p:spPr>
            <a:xfrm>
              <a:off x="6877626" y="387738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64FCC5A1-D13C-401D-A373-7C61EF59AAD3}"/>
                </a:ext>
              </a:extLst>
            </p:cNvPr>
            <p:cNvSpPr/>
            <p:nvPr/>
          </p:nvSpPr>
          <p:spPr>
            <a:xfrm>
              <a:off x="6961324" y="375220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592E835E-9225-40FA-95C8-A90126A3323F}"/>
                </a:ext>
              </a:extLst>
            </p:cNvPr>
            <p:cNvSpPr/>
            <p:nvPr/>
          </p:nvSpPr>
          <p:spPr>
            <a:xfrm>
              <a:off x="7066747" y="380132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667F03D6-D472-4C60-BA34-7D81E9D4AFDD}"/>
                </a:ext>
              </a:extLst>
            </p:cNvPr>
            <p:cNvSpPr/>
            <p:nvPr/>
          </p:nvSpPr>
          <p:spPr>
            <a:xfrm>
              <a:off x="6993033" y="391312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ABE8B996-FD2A-4BDB-8997-80CC47481188}"/>
                </a:ext>
              </a:extLst>
            </p:cNvPr>
            <p:cNvSpPr/>
            <p:nvPr/>
          </p:nvSpPr>
          <p:spPr>
            <a:xfrm>
              <a:off x="6696162" y="382643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8E8478BC-25DA-495B-AC13-E5D51A355892}"/>
                </a:ext>
              </a:extLst>
            </p:cNvPr>
            <p:cNvSpPr/>
            <p:nvPr/>
          </p:nvSpPr>
          <p:spPr>
            <a:xfrm>
              <a:off x="6819755" y="374344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FB55DBF8-F4F3-4352-8D72-35DFDD2534E4}"/>
                </a:ext>
              </a:extLst>
            </p:cNvPr>
            <p:cNvSpPr/>
            <p:nvPr/>
          </p:nvSpPr>
          <p:spPr>
            <a:xfrm>
              <a:off x="6808348" y="392566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44BC570E-273A-4A2D-ADA2-EB4D94E875D0}"/>
                </a:ext>
              </a:extLst>
            </p:cNvPr>
            <p:cNvSpPr/>
            <p:nvPr/>
          </p:nvSpPr>
          <p:spPr>
            <a:xfrm>
              <a:off x="7151448" y="41761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5AC9E744-11CB-42C1-9CAE-CC022480CE93}"/>
                </a:ext>
              </a:extLst>
            </p:cNvPr>
            <p:cNvSpPr/>
            <p:nvPr/>
          </p:nvSpPr>
          <p:spPr>
            <a:xfrm>
              <a:off x="6966763" y="418873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32DAEFD9-BD2E-4FF8-99CF-AE6CAD938F50}"/>
                </a:ext>
              </a:extLst>
            </p:cNvPr>
            <p:cNvSpPr/>
            <p:nvPr/>
          </p:nvSpPr>
          <p:spPr>
            <a:xfrm>
              <a:off x="7077279" y="425582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674BB9D6-5EDF-45AF-92EC-CE7AF81A5912}"/>
                </a:ext>
              </a:extLst>
            </p:cNvPr>
            <p:cNvSpPr/>
            <p:nvPr/>
          </p:nvSpPr>
          <p:spPr>
            <a:xfrm>
              <a:off x="7561773" y="383181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B20ED380-2591-49E7-A205-7FBDED172207}"/>
                </a:ext>
              </a:extLst>
            </p:cNvPr>
            <p:cNvSpPr/>
            <p:nvPr/>
          </p:nvSpPr>
          <p:spPr>
            <a:xfrm>
              <a:off x="7437666" y="393587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8C785DD8-2924-44CE-93DB-C923C8613B4B}"/>
                </a:ext>
              </a:extLst>
            </p:cNvPr>
            <p:cNvSpPr/>
            <p:nvPr/>
          </p:nvSpPr>
          <p:spPr>
            <a:xfrm>
              <a:off x="7619506" y="364774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7" name="Oval 576">
              <a:extLst>
                <a:ext uri="{FF2B5EF4-FFF2-40B4-BE49-F238E27FC236}">
                  <a16:creationId xmlns:a16="http://schemas.microsoft.com/office/drawing/2014/main" id="{F666AE4B-2677-449C-9735-91C8A59817B9}"/>
                </a:ext>
              </a:extLst>
            </p:cNvPr>
            <p:cNvSpPr/>
            <p:nvPr/>
          </p:nvSpPr>
          <p:spPr>
            <a:xfrm>
              <a:off x="7387055" y="373643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8" name="Oval 577">
              <a:extLst>
                <a:ext uri="{FF2B5EF4-FFF2-40B4-BE49-F238E27FC236}">
                  <a16:creationId xmlns:a16="http://schemas.microsoft.com/office/drawing/2014/main" id="{42988E37-C26B-4DA2-B30B-B84C3C2951F8}"/>
                </a:ext>
              </a:extLst>
            </p:cNvPr>
            <p:cNvSpPr/>
            <p:nvPr/>
          </p:nvSpPr>
          <p:spPr>
            <a:xfrm>
              <a:off x="7313341" y="384823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5B9B9454-90A1-4BAD-A1E2-3D7FADCB247E}"/>
                </a:ext>
              </a:extLst>
            </p:cNvPr>
            <p:cNvSpPr/>
            <p:nvPr/>
          </p:nvSpPr>
          <p:spPr>
            <a:xfrm>
              <a:off x="6371958" y="393587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E5CB3845-914A-42FD-A3B0-3BA67D9D2086}"/>
                </a:ext>
              </a:extLst>
            </p:cNvPr>
            <p:cNvSpPr/>
            <p:nvPr/>
          </p:nvSpPr>
          <p:spPr>
            <a:xfrm>
              <a:off x="6289068" y="40501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3BE4692C-D02C-4471-9E64-BF737138822A}"/>
                </a:ext>
              </a:extLst>
            </p:cNvPr>
            <p:cNvSpPr/>
            <p:nvPr/>
          </p:nvSpPr>
          <p:spPr>
            <a:xfrm>
              <a:off x="6104383" y="406273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B224D783-B2E2-4D33-8AE4-94E567F8F845}"/>
                </a:ext>
              </a:extLst>
            </p:cNvPr>
            <p:cNvSpPr/>
            <p:nvPr/>
          </p:nvSpPr>
          <p:spPr>
            <a:xfrm>
              <a:off x="6214899" y="412982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3" name="Oval 582">
              <a:extLst>
                <a:ext uri="{FF2B5EF4-FFF2-40B4-BE49-F238E27FC236}">
                  <a16:creationId xmlns:a16="http://schemas.microsoft.com/office/drawing/2014/main" id="{32E57F79-E0F2-4731-A55D-EEB96EB740D8}"/>
                </a:ext>
              </a:extLst>
            </p:cNvPr>
            <p:cNvSpPr/>
            <p:nvPr/>
          </p:nvSpPr>
          <p:spPr>
            <a:xfrm>
              <a:off x="6204686" y="395243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 </a:t>
              </a:r>
            </a:p>
          </p:txBody>
        </p:sp>
        <p:sp>
          <p:nvSpPr>
            <p:cNvPr id="584" name="Oval 583">
              <a:extLst>
                <a:ext uri="{FF2B5EF4-FFF2-40B4-BE49-F238E27FC236}">
                  <a16:creationId xmlns:a16="http://schemas.microsoft.com/office/drawing/2014/main" id="{F4EB0D97-6517-4D67-BBD1-41BCFCE87014}"/>
                </a:ext>
              </a:extLst>
            </p:cNvPr>
            <p:cNvSpPr/>
            <p:nvPr/>
          </p:nvSpPr>
          <p:spPr>
            <a:xfrm>
              <a:off x="4296132" y="41051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5" name="Oval 584">
              <a:extLst>
                <a:ext uri="{FF2B5EF4-FFF2-40B4-BE49-F238E27FC236}">
                  <a16:creationId xmlns:a16="http://schemas.microsoft.com/office/drawing/2014/main" id="{567EF433-0708-4416-BB9B-381D8A9289F1}"/>
                </a:ext>
              </a:extLst>
            </p:cNvPr>
            <p:cNvSpPr/>
            <p:nvPr/>
          </p:nvSpPr>
          <p:spPr>
            <a:xfrm>
              <a:off x="3994535" y="399260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7009BA84-3291-48FE-8151-C4D20541ADF1}"/>
                </a:ext>
              </a:extLst>
            </p:cNvPr>
            <p:cNvSpPr/>
            <p:nvPr/>
          </p:nvSpPr>
          <p:spPr>
            <a:xfrm>
              <a:off x="3945393" y="412422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6B0156EC-E92F-41A7-9244-1978A546DAC5}"/>
                </a:ext>
              </a:extLst>
            </p:cNvPr>
            <p:cNvSpPr/>
            <p:nvPr/>
          </p:nvSpPr>
          <p:spPr>
            <a:xfrm>
              <a:off x="4242908" y="398496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A3CE6D0A-97A4-416A-A79E-B2070B145B7B}"/>
                </a:ext>
              </a:extLst>
            </p:cNvPr>
            <p:cNvSpPr/>
            <p:nvPr/>
          </p:nvSpPr>
          <p:spPr>
            <a:xfrm>
              <a:off x="4162003" y="404836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9" name="Oval 588">
              <a:extLst>
                <a:ext uri="{FF2B5EF4-FFF2-40B4-BE49-F238E27FC236}">
                  <a16:creationId xmlns:a16="http://schemas.microsoft.com/office/drawing/2014/main" id="{D4B47E3F-02C2-4A35-A5A0-F46DDAA0A93E}"/>
                </a:ext>
              </a:extLst>
            </p:cNvPr>
            <p:cNvSpPr/>
            <p:nvPr/>
          </p:nvSpPr>
          <p:spPr>
            <a:xfrm>
              <a:off x="4070512" y="418325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309A500B-8476-46EC-807C-F742FA6FDD8A}"/>
                </a:ext>
              </a:extLst>
            </p:cNvPr>
            <p:cNvSpPr/>
            <p:nvPr/>
          </p:nvSpPr>
          <p:spPr>
            <a:xfrm>
              <a:off x="4166258" y="432135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F18DF4DD-B6C0-4BAE-9C27-7AB7AABF3DCE}"/>
                </a:ext>
              </a:extLst>
            </p:cNvPr>
            <p:cNvSpPr/>
            <p:nvPr/>
          </p:nvSpPr>
          <p:spPr>
            <a:xfrm>
              <a:off x="3898075" y="425789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2" name="Oval 591">
              <a:extLst>
                <a:ext uri="{FF2B5EF4-FFF2-40B4-BE49-F238E27FC236}">
                  <a16:creationId xmlns:a16="http://schemas.microsoft.com/office/drawing/2014/main" id="{62F0A3E7-9DB0-49F6-907A-FFCE41C068BF}"/>
                </a:ext>
              </a:extLst>
            </p:cNvPr>
            <p:cNvSpPr/>
            <p:nvPr/>
          </p:nvSpPr>
          <p:spPr>
            <a:xfrm>
              <a:off x="3862367" y="400130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3" name="Oval 592">
              <a:extLst>
                <a:ext uri="{FF2B5EF4-FFF2-40B4-BE49-F238E27FC236}">
                  <a16:creationId xmlns:a16="http://schemas.microsoft.com/office/drawing/2014/main" id="{4DFAAEC2-70AB-4611-BA6F-E215C701D441}"/>
                </a:ext>
              </a:extLst>
            </p:cNvPr>
            <p:cNvSpPr/>
            <p:nvPr/>
          </p:nvSpPr>
          <p:spPr>
            <a:xfrm>
              <a:off x="3929457" y="373643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4" name="Oval 593">
              <a:extLst>
                <a:ext uri="{FF2B5EF4-FFF2-40B4-BE49-F238E27FC236}">
                  <a16:creationId xmlns:a16="http://schemas.microsoft.com/office/drawing/2014/main" id="{91D3A1C4-E643-4107-9C41-9B1ABC938908}"/>
                </a:ext>
              </a:extLst>
            </p:cNvPr>
            <p:cNvSpPr/>
            <p:nvPr/>
          </p:nvSpPr>
          <p:spPr>
            <a:xfrm>
              <a:off x="4070512" y="367084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EA6EE793-0A45-43A7-8768-9F4CEDF00BA5}"/>
                </a:ext>
              </a:extLst>
            </p:cNvPr>
            <p:cNvSpPr/>
            <p:nvPr/>
          </p:nvSpPr>
          <p:spPr>
            <a:xfrm>
              <a:off x="4016076" y="384075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6" name="Oval 595">
              <a:extLst>
                <a:ext uri="{FF2B5EF4-FFF2-40B4-BE49-F238E27FC236}">
                  <a16:creationId xmlns:a16="http://schemas.microsoft.com/office/drawing/2014/main" id="{376E5D2F-4C6B-46D5-BC73-0D01A239697F}"/>
                </a:ext>
              </a:extLst>
            </p:cNvPr>
            <p:cNvSpPr/>
            <p:nvPr/>
          </p:nvSpPr>
          <p:spPr>
            <a:xfrm>
              <a:off x="4236789" y="369260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7" name="Oval 596">
              <a:extLst>
                <a:ext uri="{FF2B5EF4-FFF2-40B4-BE49-F238E27FC236}">
                  <a16:creationId xmlns:a16="http://schemas.microsoft.com/office/drawing/2014/main" id="{734717DC-29DA-4BC6-BC34-D50D2FE1C524}"/>
                </a:ext>
              </a:extLst>
            </p:cNvPr>
            <p:cNvSpPr/>
            <p:nvPr/>
          </p:nvSpPr>
          <p:spPr>
            <a:xfrm>
              <a:off x="4254068" y="381249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8" name="Oval 597">
              <a:extLst>
                <a:ext uri="{FF2B5EF4-FFF2-40B4-BE49-F238E27FC236}">
                  <a16:creationId xmlns:a16="http://schemas.microsoft.com/office/drawing/2014/main" id="{4CF55666-9738-4741-982A-8E13E3911310}"/>
                </a:ext>
              </a:extLst>
            </p:cNvPr>
            <p:cNvSpPr/>
            <p:nvPr/>
          </p:nvSpPr>
          <p:spPr>
            <a:xfrm>
              <a:off x="4389844" y="389669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9CCAC70E-DF72-450B-B7F5-5849B10992CE}"/>
                </a:ext>
              </a:extLst>
            </p:cNvPr>
            <p:cNvSpPr/>
            <p:nvPr/>
          </p:nvSpPr>
          <p:spPr>
            <a:xfrm>
              <a:off x="4363251" y="369252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0" name="Oval 599">
              <a:extLst>
                <a:ext uri="{FF2B5EF4-FFF2-40B4-BE49-F238E27FC236}">
                  <a16:creationId xmlns:a16="http://schemas.microsoft.com/office/drawing/2014/main" id="{4F98D21F-85C0-4F63-8A2C-BA298A9421C4}"/>
                </a:ext>
              </a:extLst>
            </p:cNvPr>
            <p:cNvSpPr/>
            <p:nvPr/>
          </p:nvSpPr>
          <p:spPr>
            <a:xfrm>
              <a:off x="4560779" y="403912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1" name="Oval 600">
              <a:extLst>
                <a:ext uri="{FF2B5EF4-FFF2-40B4-BE49-F238E27FC236}">
                  <a16:creationId xmlns:a16="http://schemas.microsoft.com/office/drawing/2014/main" id="{162BB20C-F968-4575-ACEE-DE76EC8D4B28}"/>
                </a:ext>
              </a:extLst>
            </p:cNvPr>
            <p:cNvSpPr/>
            <p:nvPr/>
          </p:nvSpPr>
          <p:spPr>
            <a:xfrm>
              <a:off x="4413146" y="405560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32E34F2C-8510-4CE2-A6EA-2E797A8E6EF2}"/>
                </a:ext>
              </a:extLst>
            </p:cNvPr>
            <p:cNvSpPr/>
            <p:nvPr/>
          </p:nvSpPr>
          <p:spPr>
            <a:xfrm>
              <a:off x="4493831" y="385676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E1C76C32-1E31-4850-A50A-6AE0231555BC}"/>
                </a:ext>
              </a:extLst>
            </p:cNvPr>
            <p:cNvSpPr/>
            <p:nvPr/>
          </p:nvSpPr>
          <p:spPr>
            <a:xfrm>
              <a:off x="4660108" y="387852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4" name="Oval 603">
              <a:extLst>
                <a:ext uri="{FF2B5EF4-FFF2-40B4-BE49-F238E27FC236}">
                  <a16:creationId xmlns:a16="http://schemas.microsoft.com/office/drawing/2014/main" id="{EC412EB0-5B6A-4F29-A23F-77AC4C73A22C}"/>
                </a:ext>
              </a:extLst>
            </p:cNvPr>
            <p:cNvSpPr/>
            <p:nvPr/>
          </p:nvSpPr>
          <p:spPr>
            <a:xfrm>
              <a:off x="4677387" y="399841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5" name="Oval 604">
              <a:extLst>
                <a:ext uri="{FF2B5EF4-FFF2-40B4-BE49-F238E27FC236}">
                  <a16:creationId xmlns:a16="http://schemas.microsoft.com/office/drawing/2014/main" id="{46872D28-AE77-4CB4-91A1-9E30BBCEBE1B}"/>
                </a:ext>
              </a:extLst>
            </p:cNvPr>
            <p:cNvSpPr/>
            <p:nvPr/>
          </p:nvSpPr>
          <p:spPr>
            <a:xfrm>
              <a:off x="4786570" y="387844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F993DF1C-BCA7-4D13-A346-F2D9E5F4BB0E}"/>
                </a:ext>
              </a:extLst>
            </p:cNvPr>
            <p:cNvSpPr/>
            <p:nvPr/>
          </p:nvSpPr>
          <p:spPr>
            <a:xfrm>
              <a:off x="6694652" y="326692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D6A2B631-BD95-477D-B6AA-F40FBAD99FD6}"/>
                </a:ext>
              </a:extLst>
            </p:cNvPr>
            <p:cNvSpPr/>
            <p:nvPr/>
          </p:nvSpPr>
          <p:spPr>
            <a:xfrm>
              <a:off x="6499427" y="308484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8" name="Oval 607">
              <a:extLst>
                <a:ext uri="{FF2B5EF4-FFF2-40B4-BE49-F238E27FC236}">
                  <a16:creationId xmlns:a16="http://schemas.microsoft.com/office/drawing/2014/main" id="{1EDCD56A-9FE8-48EF-8A0A-36B1A1180146}"/>
                </a:ext>
              </a:extLst>
            </p:cNvPr>
            <p:cNvSpPr/>
            <p:nvPr/>
          </p:nvSpPr>
          <p:spPr>
            <a:xfrm>
              <a:off x="6099324" y="335817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9" name="Oval 608">
              <a:extLst>
                <a:ext uri="{FF2B5EF4-FFF2-40B4-BE49-F238E27FC236}">
                  <a16:creationId xmlns:a16="http://schemas.microsoft.com/office/drawing/2014/main" id="{DE63B36C-0BB6-45D9-A75D-3B720153AECE}"/>
                </a:ext>
              </a:extLst>
            </p:cNvPr>
            <p:cNvSpPr/>
            <p:nvPr/>
          </p:nvSpPr>
          <p:spPr>
            <a:xfrm>
              <a:off x="5627861" y="288996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0" name="Oval 609">
              <a:extLst>
                <a:ext uri="{FF2B5EF4-FFF2-40B4-BE49-F238E27FC236}">
                  <a16:creationId xmlns:a16="http://schemas.microsoft.com/office/drawing/2014/main" id="{FD2DE67F-17DD-49E1-8018-D9ECF540F2C5}"/>
                </a:ext>
              </a:extLst>
            </p:cNvPr>
            <p:cNvSpPr/>
            <p:nvPr/>
          </p:nvSpPr>
          <p:spPr>
            <a:xfrm>
              <a:off x="5781063" y="375369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1" name="Oval 610">
              <a:extLst>
                <a:ext uri="{FF2B5EF4-FFF2-40B4-BE49-F238E27FC236}">
                  <a16:creationId xmlns:a16="http://schemas.microsoft.com/office/drawing/2014/main" id="{C71DB48A-274C-48DD-8D76-B47BA756500D}"/>
                </a:ext>
              </a:extLst>
            </p:cNvPr>
            <p:cNvSpPr/>
            <p:nvPr/>
          </p:nvSpPr>
          <p:spPr>
            <a:xfrm>
              <a:off x="5726976" y="383026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2" name="Oval 611">
              <a:extLst>
                <a:ext uri="{FF2B5EF4-FFF2-40B4-BE49-F238E27FC236}">
                  <a16:creationId xmlns:a16="http://schemas.microsoft.com/office/drawing/2014/main" id="{5E6031E6-4DAA-47FC-8B3A-784B9406CD2E}"/>
                </a:ext>
              </a:extLst>
            </p:cNvPr>
            <p:cNvSpPr/>
            <p:nvPr/>
          </p:nvSpPr>
          <p:spPr>
            <a:xfrm>
              <a:off x="5619423" y="390680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3" name="Oval 612">
              <a:extLst>
                <a:ext uri="{FF2B5EF4-FFF2-40B4-BE49-F238E27FC236}">
                  <a16:creationId xmlns:a16="http://schemas.microsoft.com/office/drawing/2014/main" id="{799623F6-559C-4355-BE68-3563B592B4C8}"/>
                </a:ext>
              </a:extLst>
            </p:cNvPr>
            <p:cNvSpPr/>
            <p:nvPr/>
          </p:nvSpPr>
          <p:spPr>
            <a:xfrm>
              <a:off x="5324776" y="393673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4" name="Oval 613">
              <a:extLst>
                <a:ext uri="{FF2B5EF4-FFF2-40B4-BE49-F238E27FC236}">
                  <a16:creationId xmlns:a16="http://schemas.microsoft.com/office/drawing/2014/main" id="{2EB7CEED-5AF0-41C6-AADB-0AF45D020BE4}"/>
                </a:ext>
              </a:extLst>
            </p:cNvPr>
            <p:cNvSpPr/>
            <p:nvPr/>
          </p:nvSpPr>
          <p:spPr>
            <a:xfrm>
              <a:off x="5129797" y="372145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FBD70873-CC94-4CFF-8435-4EF445206E09}"/>
                </a:ext>
              </a:extLst>
            </p:cNvPr>
            <p:cNvSpPr/>
            <p:nvPr/>
          </p:nvSpPr>
          <p:spPr>
            <a:xfrm>
              <a:off x="5282664" y="374809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6" name="Oval 615">
              <a:extLst>
                <a:ext uri="{FF2B5EF4-FFF2-40B4-BE49-F238E27FC236}">
                  <a16:creationId xmlns:a16="http://schemas.microsoft.com/office/drawing/2014/main" id="{9BE06F1A-9152-4B31-AC0C-D5BFF5069367}"/>
                </a:ext>
              </a:extLst>
            </p:cNvPr>
            <p:cNvSpPr/>
            <p:nvPr/>
          </p:nvSpPr>
          <p:spPr>
            <a:xfrm>
              <a:off x="5465647" y="390858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5E19F0CA-2BE2-4681-AFB0-90CF8546B6CF}"/>
                </a:ext>
              </a:extLst>
            </p:cNvPr>
            <p:cNvSpPr/>
            <p:nvPr/>
          </p:nvSpPr>
          <p:spPr>
            <a:xfrm>
              <a:off x="4995366" y="42311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8" name="Oval 617">
              <a:extLst>
                <a:ext uri="{FF2B5EF4-FFF2-40B4-BE49-F238E27FC236}">
                  <a16:creationId xmlns:a16="http://schemas.microsoft.com/office/drawing/2014/main" id="{A9ABB907-F69E-4A88-B2C8-B77256FBDEAE}"/>
                </a:ext>
              </a:extLst>
            </p:cNvPr>
            <p:cNvSpPr/>
            <p:nvPr/>
          </p:nvSpPr>
          <p:spPr>
            <a:xfrm>
              <a:off x="4910164" y="431441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9" name="Oval 618">
              <a:extLst>
                <a:ext uri="{FF2B5EF4-FFF2-40B4-BE49-F238E27FC236}">
                  <a16:creationId xmlns:a16="http://schemas.microsoft.com/office/drawing/2014/main" id="{DCF8E045-EB06-4950-A018-8C1F5F408A40}"/>
                </a:ext>
              </a:extLst>
            </p:cNvPr>
            <p:cNvSpPr/>
            <p:nvPr/>
          </p:nvSpPr>
          <p:spPr>
            <a:xfrm>
              <a:off x="4790498" y="428183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0" name="Oval 619">
              <a:extLst>
                <a:ext uri="{FF2B5EF4-FFF2-40B4-BE49-F238E27FC236}">
                  <a16:creationId xmlns:a16="http://schemas.microsoft.com/office/drawing/2014/main" id="{DAA69A0A-3D64-4DCA-B666-5A94C3FE68A6}"/>
                </a:ext>
              </a:extLst>
            </p:cNvPr>
            <p:cNvSpPr/>
            <p:nvPr/>
          </p:nvSpPr>
          <p:spPr>
            <a:xfrm>
              <a:off x="4493831" y="437741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1" name="Oval 620">
              <a:extLst>
                <a:ext uri="{FF2B5EF4-FFF2-40B4-BE49-F238E27FC236}">
                  <a16:creationId xmlns:a16="http://schemas.microsoft.com/office/drawing/2014/main" id="{869CE62D-4729-4465-ABFE-6A3B2CBC04C4}"/>
                </a:ext>
              </a:extLst>
            </p:cNvPr>
            <p:cNvSpPr/>
            <p:nvPr/>
          </p:nvSpPr>
          <p:spPr>
            <a:xfrm>
              <a:off x="4635156" y="43021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5F48DC70-31EA-4D30-9CC5-C580CD434540}"/>
                </a:ext>
              </a:extLst>
            </p:cNvPr>
            <p:cNvSpPr/>
            <p:nvPr/>
          </p:nvSpPr>
          <p:spPr>
            <a:xfrm>
              <a:off x="4715714" y="420111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3" name="Oval 622">
              <a:extLst>
                <a:ext uri="{FF2B5EF4-FFF2-40B4-BE49-F238E27FC236}">
                  <a16:creationId xmlns:a16="http://schemas.microsoft.com/office/drawing/2014/main" id="{E3E5DFD0-BF3D-4449-98EE-6DB421E2CABA}"/>
                </a:ext>
              </a:extLst>
            </p:cNvPr>
            <p:cNvSpPr/>
            <p:nvPr/>
          </p:nvSpPr>
          <p:spPr>
            <a:xfrm>
              <a:off x="4996721" y="386664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4" name="Oval 623">
              <a:extLst>
                <a:ext uri="{FF2B5EF4-FFF2-40B4-BE49-F238E27FC236}">
                  <a16:creationId xmlns:a16="http://schemas.microsoft.com/office/drawing/2014/main" id="{B01FC69A-B709-4855-8F87-553E6ED7DC1F}"/>
                </a:ext>
              </a:extLst>
            </p:cNvPr>
            <p:cNvSpPr/>
            <p:nvPr/>
          </p:nvSpPr>
          <p:spPr>
            <a:xfrm>
              <a:off x="4904379" y="392960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326027FC-38DD-47DE-BDA8-2D3CA14BBE06}"/>
                </a:ext>
              </a:extLst>
            </p:cNvPr>
            <p:cNvSpPr/>
            <p:nvPr/>
          </p:nvSpPr>
          <p:spPr>
            <a:xfrm>
              <a:off x="4922175" y="376048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6" name="Oval 625">
              <a:extLst>
                <a:ext uri="{FF2B5EF4-FFF2-40B4-BE49-F238E27FC236}">
                  <a16:creationId xmlns:a16="http://schemas.microsoft.com/office/drawing/2014/main" id="{1A042F3E-6107-4900-9C8F-846A1998D18F}"/>
                </a:ext>
              </a:extLst>
            </p:cNvPr>
            <p:cNvSpPr/>
            <p:nvPr/>
          </p:nvSpPr>
          <p:spPr>
            <a:xfrm>
              <a:off x="4581776" y="379791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7" name="Oval 626">
              <a:extLst>
                <a:ext uri="{FF2B5EF4-FFF2-40B4-BE49-F238E27FC236}">
                  <a16:creationId xmlns:a16="http://schemas.microsoft.com/office/drawing/2014/main" id="{891E9E6D-3F28-4584-BFDC-47B8A164CA5A}"/>
                </a:ext>
              </a:extLst>
            </p:cNvPr>
            <p:cNvSpPr/>
            <p:nvPr/>
          </p:nvSpPr>
          <p:spPr>
            <a:xfrm>
              <a:off x="4022274" y="356895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8" name="Oval 627">
              <a:extLst>
                <a:ext uri="{FF2B5EF4-FFF2-40B4-BE49-F238E27FC236}">
                  <a16:creationId xmlns:a16="http://schemas.microsoft.com/office/drawing/2014/main" id="{C33E3D99-6B25-49B5-832E-8C9F4E47D663}"/>
                </a:ext>
              </a:extLst>
            </p:cNvPr>
            <p:cNvSpPr/>
            <p:nvPr/>
          </p:nvSpPr>
          <p:spPr>
            <a:xfrm>
              <a:off x="3875038" y="360054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9" name="Oval 628">
              <a:extLst>
                <a:ext uri="{FF2B5EF4-FFF2-40B4-BE49-F238E27FC236}">
                  <a16:creationId xmlns:a16="http://schemas.microsoft.com/office/drawing/2014/main" id="{74E30E86-B3F5-445C-9BD6-DDCC6E972FF8}"/>
                </a:ext>
              </a:extLst>
            </p:cNvPr>
            <p:cNvSpPr/>
            <p:nvPr/>
          </p:nvSpPr>
          <p:spPr>
            <a:xfrm>
              <a:off x="4434185" y="347022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0" name="Oval 629">
              <a:extLst>
                <a:ext uri="{FF2B5EF4-FFF2-40B4-BE49-F238E27FC236}">
                  <a16:creationId xmlns:a16="http://schemas.microsoft.com/office/drawing/2014/main" id="{0FC37390-82A9-4CA6-8A76-98B817025460}"/>
                </a:ext>
              </a:extLst>
            </p:cNvPr>
            <p:cNvSpPr/>
            <p:nvPr/>
          </p:nvSpPr>
          <p:spPr>
            <a:xfrm>
              <a:off x="4078114" y="353959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1" name="Oval 630">
              <a:extLst>
                <a:ext uri="{FF2B5EF4-FFF2-40B4-BE49-F238E27FC236}">
                  <a16:creationId xmlns:a16="http://schemas.microsoft.com/office/drawing/2014/main" id="{2FA4800B-B669-45DA-A0A2-62C5BBAE82BE}"/>
                </a:ext>
              </a:extLst>
            </p:cNvPr>
            <p:cNvSpPr/>
            <p:nvPr/>
          </p:nvSpPr>
          <p:spPr>
            <a:xfrm>
              <a:off x="4397012" y="414874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2" name="Oval 631">
              <a:extLst>
                <a:ext uri="{FF2B5EF4-FFF2-40B4-BE49-F238E27FC236}">
                  <a16:creationId xmlns:a16="http://schemas.microsoft.com/office/drawing/2014/main" id="{3FA33516-8D18-4ECA-AC70-5F89C9A8BA4E}"/>
                </a:ext>
              </a:extLst>
            </p:cNvPr>
            <p:cNvSpPr/>
            <p:nvPr/>
          </p:nvSpPr>
          <p:spPr>
            <a:xfrm>
              <a:off x="4518798" y="416236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3" name="Oval 632">
              <a:extLst>
                <a:ext uri="{FF2B5EF4-FFF2-40B4-BE49-F238E27FC236}">
                  <a16:creationId xmlns:a16="http://schemas.microsoft.com/office/drawing/2014/main" id="{A234CD77-5927-447D-B4C6-F90CA93B1818}"/>
                </a:ext>
              </a:extLst>
            </p:cNvPr>
            <p:cNvSpPr/>
            <p:nvPr/>
          </p:nvSpPr>
          <p:spPr>
            <a:xfrm>
              <a:off x="4756838" y="378678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4" name="Oval 633">
              <a:extLst>
                <a:ext uri="{FF2B5EF4-FFF2-40B4-BE49-F238E27FC236}">
                  <a16:creationId xmlns:a16="http://schemas.microsoft.com/office/drawing/2014/main" id="{B20384A3-1E4D-40CA-9133-EBBB5117266E}"/>
                </a:ext>
              </a:extLst>
            </p:cNvPr>
            <p:cNvSpPr/>
            <p:nvPr/>
          </p:nvSpPr>
          <p:spPr>
            <a:xfrm>
              <a:off x="4694770" y="358985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5" name="Oval 634">
              <a:extLst>
                <a:ext uri="{FF2B5EF4-FFF2-40B4-BE49-F238E27FC236}">
                  <a16:creationId xmlns:a16="http://schemas.microsoft.com/office/drawing/2014/main" id="{BD4AA496-CAE0-48A8-8674-03FB9B381A66}"/>
                </a:ext>
              </a:extLst>
            </p:cNvPr>
            <p:cNvSpPr/>
            <p:nvPr/>
          </p:nvSpPr>
          <p:spPr>
            <a:xfrm>
              <a:off x="3979618" y="422143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6" name="Oval 635">
              <a:extLst>
                <a:ext uri="{FF2B5EF4-FFF2-40B4-BE49-F238E27FC236}">
                  <a16:creationId xmlns:a16="http://schemas.microsoft.com/office/drawing/2014/main" id="{64D95446-AD0C-4C7C-B89B-917758C49845}"/>
                </a:ext>
              </a:extLst>
            </p:cNvPr>
            <p:cNvSpPr/>
            <p:nvPr/>
          </p:nvSpPr>
          <p:spPr>
            <a:xfrm>
              <a:off x="4305693" y="385532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7" name="Oval 636">
              <a:extLst>
                <a:ext uri="{FF2B5EF4-FFF2-40B4-BE49-F238E27FC236}">
                  <a16:creationId xmlns:a16="http://schemas.microsoft.com/office/drawing/2014/main" id="{C814D491-D4CD-4E6C-8030-2E52AFF4C10B}"/>
                </a:ext>
              </a:extLst>
            </p:cNvPr>
            <p:cNvSpPr/>
            <p:nvPr/>
          </p:nvSpPr>
          <p:spPr>
            <a:xfrm>
              <a:off x="4335344" y="376048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8" name="Oval 637">
              <a:extLst>
                <a:ext uri="{FF2B5EF4-FFF2-40B4-BE49-F238E27FC236}">
                  <a16:creationId xmlns:a16="http://schemas.microsoft.com/office/drawing/2014/main" id="{DBD0CF67-4F93-4F7D-B912-25469FEEDBAB}"/>
                </a:ext>
              </a:extLst>
            </p:cNvPr>
            <p:cNvSpPr/>
            <p:nvPr/>
          </p:nvSpPr>
          <p:spPr>
            <a:xfrm>
              <a:off x="4156240" y="377969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9" name="Oval 638">
              <a:extLst>
                <a:ext uri="{FF2B5EF4-FFF2-40B4-BE49-F238E27FC236}">
                  <a16:creationId xmlns:a16="http://schemas.microsoft.com/office/drawing/2014/main" id="{9AE36A97-BBBE-4D61-B11A-2F2246C7E516}"/>
                </a:ext>
              </a:extLst>
            </p:cNvPr>
            <p:cNvSpPr/>
            <p:nvPr/>
          </p:nvSpPr>
          <p:spPr>
            <a:xfrm>
              <a:off x="4158585" y="368273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0" name="Oval 639">
              <a:extLst>
                <a:ext uri="{FF2B5EF4-FFF2-40B4-BE49-F238E27FC236}">
                  <a16:creationId xmlns:a16="http://schemas.microsoft.com/office/drawing/2014/main" id="{859790A9-25AF-49F0-AA4E-2C73A7E1BD91}"/>
                </a:ext>
              </a:extLst>
            </p:cNvPr>
            <p:cNvSpPr/>
            <p:nvPr/>
          </p:nvSpPr>
          <p:spPr>
            <a:xfrm>
              <a:off x="7170776" y="114083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1" name="Oval 640">
              <a:extLst>
                <a:ext uri="{FF2B5EF4-FFF2-40B4-BE49-F238E27FC236}">
                  <a16:creationId xmlns:a16="http://schemas.microsoft.com/office/drawing/2014/main" id="{46BA4A6C-14E1-4E27-855B-2423B0D67140}"/>
                </a:ext>
              </a:extLst>
            </p:cNvPr>
            <p:cNvSpPr/>
            <p:nvPr/>
          </p:nvSpPr>
          <p:spPr>
            <a:xfrm>
              <a:off x="6751619" y="91984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2" name="Oval 641">
              <a:extLst>
                <a:ext uri="{FF2B5EF4-FFF2-40B4-BE49-F238E27FC236}">
                  <a16:creationId xmlns:a16="http://schemas.microsoft.com/office/drawing/2014/main" id="{BACC84BC-9326-41AA-B939-8676B343E29C}"/>
                </a:ext>
              </a:extLst>
            </p:cNvPr>
            <p:cNvSpPr/>
            <p:nvPr/>
          </p:nvSpPr>
          <p:spPr>
            <a:xfrm>
              <a:off x="6825820" y="113759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3" name="Oval 642">
              <a:extLst>
                <a:ext uri="{FF2B5EF4-FFF2-40B4-BE49-F238E27FC236}">
                  <a16:creationId xmlns:a16="http://schemas.microsoft.com/office/drawing/2014/main" id="{B5126B53-26A0-484E-BE49-A30D7BF5F3D7}"/>
                </a:ext>
              </a:extLst>
            </p:cNvPr>
            <p:cNvSpPr/>
            <p:nvPr/>
          </p:nvSpPr>
          <p:spPr>
            <a:xfrm>
              <a:off x="6612116" y="100866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4" name="Oval 643">
              <a:extLst>
                <a:ext uri="{FF2B5EF4-FFF2-40B4-BE49-F238E27FC236}">
                  <a16:creationId xmlns:a16="http://schemas.microsoft.com/office/drawing/2014/main" id="{310ECE0D-BFED-42BE-B474-3AACEE0AD1A0}"/>
                </a:ext>
              </a:extLst>
            </p:cNvPr>
            <p:cNvSpPr/>
            <p:nvPr/>
          </p:nvSpPr>
          <p:spPr>
            <a:xfrm>
              <a:off x="6550221" y="116869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5" name="Oval 644">
              <a:extLst>
                <a:ext uri="{FF2B5EF4-FFF2-40B4-BE49-F238E27FC236}">
                  <a16:creationId xmlns:a16="http://schemas.microsoft.com/office/drawing/2014/main" id="{55DC630D-13A4-41F7-98D6-5FE2FA6F8FE7}"/>
                </a:ext>
              </a:extLst>
            </p:cNvPr>
            <p:cNvSpPr/>
            <p:nvPr/>
          </p:nvSpPr>
          <p:spPr>
            <a:xfrm>
              <a:off x="7037474" y="95152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6" name="Oval 645">
              <a:extLst>
                <a:ext uri="{FF2B5EF4-FFF2-40B4-BE49-F238E27FC236}">
                  <a16:creationId xmlns:a16="http://schemas.microsoft.com/office/drawing/2014/main" id="{AF498471-17A2-47E4-941A-16BCC3514CBD}"/>
                </a:ext>
              </a:extLst>
            </p:cNvPr>
            <p:cNvSpPr/>
            <p:nvPr/>
          </p:nvSpPr>
          <p:spPr>
            <a:xfrm>
              <a:off x="7154272" y="90004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7" name="Oval 646">
              <a:extLst>
                <a:ext uri="{FF2B5EF4-FFF2-40B4-BE49-F238E27FC236}">
                  <a16:creationId xmlns:a16="http://schemas.microsoft.com/office/drawing/2014/main" id="{2277FEDC-3519-4B5E-B646-2AA65DB2B7B4}"/>
                </a:ext>
              </a:extLst>
            </p:cNvPr>
            <p:cNvSpPr/>
            <p:nvPr/>
          </p:nvSpPr>
          <p:spPr>
            <a:xfrm>
              <a:off x="6915898" y="89251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8" name="Oval 647">
              <a:extLst>
                <a:ext uri="{FF2B5EF4-FFF2-40B4-BE49-F238E27FC236}">
                  <a16:creationId xmlns:a16="http://schemas.microsoft.com/office/drawing/2014/main" id="{D0ADB5F8-FFD3-4C27-A55F-97000AEC330F}"/>
                </a:ext>
              </a:extLst>
            </p:cNvPr>
            <p:cNvSpPr/>
            <p:nvPr/>
          </p:nvSpPr>
          <p:spPr>
            <a:xfrm>
              <a:off x="6997881" y="106928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9" name="Oval 648">
              <a:extLst>
                <a:ext uri="{FF2B5EF4-FFF2-40B4-BE49-F238E27FC236}">
                  <a16:creationId xmlns:a16="http://schemas.microsoft.com/office/drawing/2014/main" id="{676C3280-69BF-4DE7-9EA8-27D060511FE8}"/>
                </a:ext>
              </a:extLst>
            </p:cNvPr>
            <p:cNvSpPr/>
            <p:nvPr/>
          </p:nvSpPr>
          <p:spPr>
            <a:xfrm>
              <a:off x="6882127" y="99927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0" name="Oval 649">
              <a:extLst>
                <a:ext uri="{FF2B5EF4-FFF2-40B4-BE49-F238E27FC236}">
                  <a16:creationId xmlns:a16="http://schemas.microsoft.com/office/drawing/2014/main" id="{F8615E6B-BC91-42BD-B8B3-18BFAE61780A}"/>
                </a:ext>
              </a:extLst>
            </p:cNvPr>
            <p:cNvSpPr/>
            <p:nvPr/>
          </p:nvSpPr>
          <p:spPr>
            <a:xfrm>
              <a:off x="7300210" y="103098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1" name="Oval 650">
              <a:extLst>
                <a:ext uri="{FF2B5EF4-FFF2-40B4-BE49-F238E27FC236}">
                  <a16:creationId xmlns:a16="http://schemas.microsoft.com/office/drawing/2014/main" id="{AA9DB877-5B48-44C1-ACF6-1DD3E95B0855}"/>
                </a:ext>
              </a:extLst>
            </p:cNvPr>
            <p:cNvSpPr/>
            <p:nvPr/>
          </p:nvSpPr>
          <p:spPr>
            <a:xfrm>
              <a:off x="7404731" y="174721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2" name="Oval 651">
              <a:extLst>
                <a:ext uri="{FF2B5EF4-FFF2-40B4-BE49-F238E27FC236}">
                  <a16:creationId xmlns:a16="http://schemas.microsoft.com/office/drawing/2014/main" id="{DA82B006-915B-4B2D-B241-972C9F71DAB5}"/>
                </a:ext>
              </a:extLst>
            </p:cNvPr>
            <p:cNvSpPr/>
            <p:nvPr/>
          </p:nvSpPr>
          <p:spPr>
            <a:xfrm>
              <a:off x="7088598" y="185843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3" name="Oval 652">
              <a:extLst>
                <a:ext uri="{FF2B5EF4-FFF2-40B4-BE49-F238E27FC236}">
                  <a16:creationId xmlns:a16="http://schemas.microsoft.com/office/drawing/2014/main" id="{38393806-3FD4-402A-BA4F-CBD179279639}"/>
                </a:ext>
              </a:extLst>
            </p:cNvPr>
            <p:cNvSpPr/>
            <p:nvPr/>
          </p:nvSpPr>
          <p:spPr>
            <a:xfrm>
              <a:off x="7587842" y="193252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4" name="Oval 653">
              <a:extLst>
                <a:ext uri="{FF2B5EF4-FFF2-40B4-BE49-F238E27FC236}">
                  <a16:creationId xmlns:a16="http://schemas.microsoft.com/office/drawing/2014/main" id="{FE40A7B2-C2AB-44DF-A1FB-C6D34300431A}"/>
                </a:ext>
              </a:extLst>
            </p:cNvPr>
            <p:cNvSpPr/>
            <p:nvPr/>
          </p:nvSpPr>
          <p:spPr>
            <a:xfrm>
              <a:off x="7743926" y="173387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5" name="Oval 654">
              <a:extLst>
                <a:ext uri="{FF2B5EF4-FFF2-40B4-BE49-F238E27FC236}">
                  <a16:creationId xmlns:a16="http://schemas.microsoft.com/office/drawing/2014/main" id="{EB179E61-DAEF-4F5C-ADC1-76EF39BD2C87}"/>
                </a:ext>
              </a:extLst>
            </p:cNvPr>
            <p:cNvSpPr/>
            <p:nvPr/>
          </p:nvSpPr>
          <p:spPr>
            <a:xfrm>
              <a:off x="7473148" y="184609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6" name="Oval 655">
              <a:extLst>
                <a:ext uri="{FF2B5EF4-FFF2-40B4-BE49-F238E27FC236}">
                  <a16:creationId xmlns:a16="http://schemas.microsoft.com/office/drawing/2014/main" id="{F854BDAE-DE17-4981-ACD5-BEED7D1566A5}"/>
                </a:ext>
              </a:extLst>
            </p:cNvPr>
            <p:cNvSpPr/>
            <p:nvPr/>
          </p:nvSpPr>
          <p:spPr>
            <a:xfrm>
              <a:off x="7332343" y="18800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7" name="Oval 656">
              <a:extLst>
                <a:ext uri="{FF2B5EF4-FFF2-40B4-BE49-F238E27FC236}">
                  <a16:creationId xmlns:a16="http://schemas.microsoft.com/office/drawing/2014/main" id="{7204762A-94CB-4CCB-96D1-CFE7A44CC9C6}"/>
                </a:ext>
              </a:extLst>
            </p:cNvPr>
            <p:cNvSpPr/>
            <p:nvPr/>
          </p:nvSpPr>
          <p:spPr>
            <a:xfrm>
              <a:off x="7189472" y="194522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8" name="Oval 657">
              <a:extLst>
                <a:ext uri="{FF2B5EF4-FFF2-40B4-BE49-F238E27FC236}">
                  <a16:creationId xmlns:a16="http://schemas.microsoft.com/office/drawing/2014/main" id="{51A23317-E9C3-4643-9D61-C8D797EE8F49}"/>
                </a:ext>
              </a:extLst>
            </p:cNvPr>
            <p:cNvSpPr/>
            <p:nvPr/>
          </p:nvSpPr>
          <p:spPr>
            <a:xfrm>
              <a:off x="7574853" y="173870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9" name="Oval 658">
              <a:extLst>
                <a:ext uri="{FF2B5EF4-FFF2-40B4-BE49-F238E27FC236}">
                  <a16:creationId xmlns:a16="http://schemas.microsoft.com/office/drawing/2014/main" id="{F424E71F-D919-4EB1-8267-FF9DA91E116F}"/>
                </a:ext>
              </a:extLst>
            </p:cNvPr>
            <p:cNvSpPr/>
            <p:nvPr/>
          </p:nvSpPr>
          <p:spPr>
            <a:xfrm>
              <a:off x="7718997" y="187220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0" name="Oval 659">
              <a:extLst>
                <a:ext uri="{FF2B5EF4-FFF2-40B4-BE49-F238E27FC236}">
                  <a16:creationId xmlns:a16="http://schemas.microsoft.com/office/drawing/2014/main" id="{90190684-113C-4840-BE2C-CBCDF65C9014}"/>
                </a:ext>
              </a:extLst>
            </p:cNvPr>
            <p:cNvSpPr/>
            <p:nvPr/>
          </p:nvSpPr>
          <p:spPr>
            <a:xfrm>
              <a:off x="7509918" y="100887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1" name="Oval 660">
              <a:extLst>
                <a:ext uri="{FF2B5EF4-FFF2-40B4-BE49-F238E27FC236}">
                  <a16:creationId xmlns:a16="http://schemas.microsoft.com/office/drawing/2014/main" id="{18AB24DF-3A99-4220-9A2E-0E2FD6758CBB}"/>
                </a:ext>
              </a:extLst>
            </p:cNvPr>
            <p:cNvSpPr/>
            <p:nvPr/>
          </p:nvSpPr>
          <p:spPr>
            <a:xfrm>
              <a:off x="7193785" y="112009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2" name="Oval 661">
              <a:extLst>
                <a:ext uri="{FF2B5EF4-FFF2-40B4-BE49-F238E27FC236}">
                  <a16:creationId xmlns:a16="http://schemas.microsoft.com/office/drawing/2014/main" id="{34CF21F0-C0ED-4144-9F6A-0FDE36CC1B6E}"/>
                </a:ext>
              </a:extLst>
            </p:cNvPr>
            <p:cNvSpPr/>
            <p:nvPr/>
          </p:nvSpPr>
          <p:spPr>
            <a:xfrm>
              <a:off x="7693029" y="119418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3" name="Oval 662">
              <a:extLst>
                <a:ext uri="{FF2B5EF4-FFF2-40B4-BE49-F238E27FC236}">
                  <a16:creationId xmlns:a16="http://schemas.microsoft.com/office/drawing/2014/main" id="{7E0E3DB3-F17F-4E7C-AE96-04CB368D123C}"/>
                </a:ext>
              </a:extLst>
            </p:cNvPr>
            <p:cNvSpPr/>
            <p:nvPr/>
          </p:nvSpPr>
          <p:spPr>
            <a:xfrm>
              <a:off x="8406881" y="114416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4" name="Oval 663">
              <a:extLst>
                <a:ext uri="{FF2B5EF4-FFF2-40B4-BE49-F238E27FC236}">
                  <a16:creationId xmlns:a16="http://schemas.microsoft.com/office/drawing/2014/main" id="{4621F66B-5507-4690-9E7B-77FE2551E74B}"/>
                </a:ext>
              </a:extLst>
            </p:cNvPr>
            <p:cNvSpPr/>
            <p:nvPr/>
          </p:nvSpPr>
          <p:spPr>
            <a:xfrm>
              <a:off x="7578335" y="110775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5" name="Oval 664">
              <a:extLst>
                <a:ext uri="{FF2B5EF4-FFF2-40B4-BE49-F238E27FC236}">
                  <a16:creationId xmlns:a16="http://schemas.microsoft.com/office/drawing/2014/main" id="{5E1A3B6F-0A68-47C9-B200-F3E9E40D56AA}"/>
                </a:ext>
              </a:extLst>
            </p:cNvPr>
            <p:cNvSpPr/>
            <p:nvPr/>
          </p:nvSpPr>
          <p:spPr>
            <a:xfrm>
              <a:off x="7437530" y="114174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6" name="Oval 665">
              <a:extLst>
                <a:ext uri="{FF2B5EF4-FFF2-40B4-BE49-F238E27FC236}">
                  <a16:creationId xmlns:a16="http://schemas.microsoft.com/office/drawing/2014/main" id="{1BAA45AC-5147-4A60-907E-B9B2EFD16FE5}"/>
                </a:ext>
              </a:extLst>
            </p:cNvPr>
            <p:cNvSpPr/>
            <p:nvPr/>
          </p:nvSpPr>
          <p:spPr>
            <a:xfrm>
              <a:off x="7294659" y="120688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9E34DC06-1584-4730-A0D5-054E93AFED52}"/>
                </a:ext>
              </a:extLst>
            </p:cNvPr>
            <p:cNvSpPr/>
            <p:nvPr/>
          </p:nvSpPr>
          <p:spPr>
            <a:xfrm>
              <a:off x="7680040" y="100036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C937111D-DB80-4C39-AC3D-2578BE5C2C08}"/>
                </a:ext>
              </a:extLst>
            </p:cNvPr>
            <p:cNvSpPr/>
            <p:nvPr/>
          </p:nvSpPr>
          <p:spPr>
            <a:xfrm>
              <a:off x="7824184" y="113386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F5A9CA33-489B-4B73-B4ED-1937B5F3671C}"/>
                </a:ext>
              </a:extLst>
            </p:cNvPr>
            <p:cNvSpPr/>
            <p:nvPr/>
          </p:nvSpPr>
          <p:spPr>
            <a:xfrm>
              <a:off x="7353391" y="28020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DC0E078F-D23F-4957-B362-708838D5BC78}"/>
                </a:ext>
              </a:extLst>
            </p:cNvPr>
            <p:cNvSpPr/>
            <p:nvPr/>
          </p:nvSpPr>
          <p:spPr>
            <a:xfrm>
              <a:off x="7037258" y="39142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253F91C8-5ABB-4471-81A9-0885901CD1F9}"/>
                </a:ext>
              </a:extLst>
            </p:cNvPr>
            <p:cNvSpPr/>
            <p:nvPr/>
          </p:nvSpPr>
          <p:spPr>
            <a:xfrm>
              <a:off x="7536502" y="46552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2E004F9C-A6D0-43D5-BC0E-F2328017BD29}"/>
                </a:ext>
              </a:extLst>
            </p:cNvPr>
            <p:cNvSpPr/>
            <p:nvPr/>
          </p:nvSpPr>
          <p:spPr>
            <a:xfrm>
              <a:off x="7692586" y="26686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66942EEF-E85A-41F5-A34D-26A12067DB62}"/>
                </a:ext>
              </a:extLst>
            </p:cNvPr>
            <p:cNvSpPr/>
            <p:nvPr/>
          </p:nvSpPr>
          <p:spPr>
            <a:xfrm>
              <a:off x="7421808" y="37908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33F4615E-F983-49DF-843D-E70E389AF4DA}"/>
                </a:ext>
              </a:extLst>
            </p:cNvPr>
            <p:cNvSpPr/>
            <p:nvPr/>
          </p:nvSpPr>
          <p:spPr>
            <a:xfrm>
              <a:off x="7281003" y="41307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5CA6703C-C563-40CE-91AA-5BB655BEF1F3}"/>
                </a:ext>
              </a:extLst>
            </p:cNvPr>
            <p:cNvSpPr/>
            <p:nvPr/>
          </p:nvSpPr>
          <p:spPr>
            <a:xfrm>
              <a:off x="7138132" y="47822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213D449-2CB6-45A1-A1A4-7001B523783D}"/>
                </a:ext>
              </a:extLst>
            </p:cNvPr>
            <p:cNvSpPr/>
            <p:nvPr/>
          </p:nvSpPr>
          <p:spPr>
            <a:xfrm>
              <a:off x="7523513" y="27169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48F33025-7F60-4B2D-874D-34342C2004C6}"/>
                </a:ext>
              </a:extLst>
            </p:cNvPr>
            <p:cNvSpPr/>
            <p:nvPr/>
          </p:nvSpPr>
          <p:spPr>
            <a:xfrm>
              <a:off x="7667657" y="40519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AD6796AE-4026-483D-B9DC-A3D78B8E54FC}"/>
                </a:ext>
              </a:extLst>
            </p:cNvPr>
            <p:cNvSpPr/>
            <p:nvPr/>
          </p:nvSpPr>
          <p:spPr>
            <a:xfrm>
              <a:off x="7617278" y="4769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6C893760-76D1-4147-A86C-9B414071CBEB}"/>
                </a:ext>
              </a:extLst>
            </p:cNvPr>
            <p:cNvSpPr/>
            <p:nvPr/>
          </p:nvSpPr>
          <p:spPr>
            <a:xfrm>
              <a:off x="7537814" y="64385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5C8656A1-1ED6-4B6C-B9BF-8EBFCAAAA508}"/>
                </a:ext>
              </a:extLst>
            </p:cNvPr>
            <p:cNvSpPr/>
            <p:nvPr/>
          </p:nvSpPr>
          <p:spPr>
            <a:xfrm>
              <a:off x="7594645" y="16596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38E5D4F8-4CCE-4FFE-819E-A165C32F1034}"/>
                </a:ext>
              </a:extLst>
            </p:cNvPr>
            <p:cNvSpPr/>
            <p:nvPr/>
          </p:nvSpPr>
          <p:spPr>
            <a:xfrm>
              <a:off x="7711443" y="11447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9AF8EDC8-015F-417E-855F-FD797CD75C2A}"/>
                </a:ext>
              </a:extLst>
            </p:cNvPr>
            <p:cNvSpPr/>
            <p:nvPr/>
          </p:nvSpPr>
          <p:spPr>
            <a:xfrm>
              <a:off x="6462357" y="71454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0CDBB333-EF09-4E80-A5C8-8E09049781A4}"/>
                </a:ext>
              </a:extLst>
            </p:cNvPr>
            <p:cNvSpPr/>
            <p:nvPr/>
          </p:nvSpPr>
          <p:spPr>
            <a:xfrm>
              <a:off x="1869272" y="259470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A5CF35A9-1FF7-423E-B5B2-B29227510411}"/>
                </a:ext>
              </a:extLst>
            </p:cNvPr>
            <p:cNvSpPr/>
            <p:nvPr/>
          </p:nvSpPr>
          <p:spPr>
            <a:xfrm>
              <a:off x="2193272" y="259470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60A238A2-9BAB-4A26-A02B-56BC8C99DE84}"/>
                </a:ext>
              </a:extLst>
            </p:cNvPr>
            <p:cNvSpPr/>
            <p:nvPr/>
          </p:nvSpPr>
          <p:spPr>
            <a:xfrm>
              <a:off x="2298362" y="250011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67473F5F-3D7C-4517-9842-FE7BF31B2DA2}"/>
                </a:ext>
              </a:extLst>
            </p:cNvPr>
            <p:cNvSpPr/>
            <p:nvPr/>
          </p:nvSpPr>
          <p:spPr>
            <a:xfrm>
              <a:off x="2436272" y="248247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7" name="Oval 686">
              <a:extLst>
                <a:ext uri="{FF2B5EF4-FFF2-40B4-BE49-F238E27FC236}">
                  <a16:creationId xmlns:a16="http://schemas.microsoft.com/office/drawing/2014/main" id="{18D9A5A9-29FB-4A8E-A3E8-DB5AE6E11488}"/>
                </a:ext>
              </a:extLst>
            </p:cNvPr>
            <p:cNvSpPr/>
            <p:nvPr/>
          </p:nvSpPr>
          <p:spPr>
            <a:xfrm>
              <a:off x="2141409" y="246640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1CCC8BCC-33D9-4D9F-822D-5000411D5FCD}"/>
                </a:ext>
              </a:extLst>
            </p:cNvPr>
            <p:cNvSpPr/>
            <p:nvPr/>
          </p:nvSpPr>
          <p:spPr>
            <a:xfrm>
              <a:off x="2353162" y="264927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80D7D8D6-4D63-4A85-8945-CD9AA6695D64}"/>
                </a:ext>
              </a:extLst>
            </p:cNvPr>
            <p:cNvSpPr/>
            <p:nvPr/>
          </p:nvSpPr>
          <p:spPr>
            <a:xfrm>
              <a:off x="2709678" y="308484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7007CEF1-9F27-4C8C-85F6-8682DF947571}"/>
                </a:ext>
              </a:extLst>
            </p:cNvPr>
            <p:cNvSpPr/>
            <p:nvPr/>
          </p:nvSpPr>
          <p:spPr>
            <a:xfrm>
              <a:off x="1634558" y="291968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9207C875-7B67-40CB-B84A-CF09C2470E29}"/>
                </a:ext>
              </a:extLst>
            </p:cNvPr>
            <p:cNvSpPr/>
            <p:nvPr/>
          </p:nvSpPr>
          <p:spPr>
            <a:xfrm>
              <a:off x="1984406" y="274506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781E065E-49A8-4E32-B0CE-B79B5BE840D1}"/>
                </a:ext>
              </a:extLst>
            </p:cNvPr>
            <p:cNvSpPr/>
            <p:nvPr/>
          </p:nvSpPr>
          <p:spPr>
            <a:xfrm>
              <a:off x="1596776" y="267794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6110EC78-8870-40B5-8C55-9785449CBF93}"/>
                </a:ext>
              </a:extLst>
            </p:cNvPr>
            <p:cNvSpPr/>
            <p:nvPr/>
          </p:nvSpPr>
          <p:spPr>
            <a:xfrm>
              <a:off x="2495219" y="281579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FB0EE9E8-61AB-4882-834D-6960A88FE40F}"/>
                </a:ext>
              </a:extLst>
            </p:cNvPr>
            <p:cNvSpPr/>
            <p:nvPr/>
          </p:nvSpPr>
          <p:spPr>
            <a:xfrm>
              <a:off x="1779186" y="270170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40EEF5E0-428B-4F96-A315-42F868A450D6}"/>
                </a:ext>
              </a:extLst>
            </p:cNvPr>
            <p:cNvSpPr/>
            <p:nvPr/>
          </p:nvSpPr>
          <p:spPr>
            <a:xfrm>
              <a:off x="1884527" y="319955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3BFA4CA0-EB12-4582-8178-4D4196D12D37}"/>
                </a:ext>
              </a:extLst>
            </p:cNvPr>
            <p:cNvSpPr/>
            <p:nvPr/>
          </p:nvSpPr>
          <p:spPr>
            <a:xfrm>
              <a:off x="1841339" y="329340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F1C20EC3-433B-46AA-8E1D-41A889E95EE2}"/>
                </a:ext>
              </a:extLst>
            </p:cNvPr>
            <p:cNvSpPr/>
            <p:nvPr/>
          </p:nvSpPr>
          <p:spPr>
            <a:xfrm>
              <a:off x="1916541" y="337909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49C4E202-A984-43F0-8667-F58E75ADF49F}"/>
                </a:ext>
              </a:extLst>
            </p:cNvPr>
            <p:cNvSpPr/>
            <p:nvPr/>
          </p:nvSpPr>
          <p:spPr>
            <a:xfrm>
              <a:off x="2053417" y="317033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5BD2F740-58A5-46F4-A061-4286A50F0F74}"/>
                </a:ext>
              </a:extLst>
            </p:cNvPr>
            <p:cNvSpPr/>
            <p:nvPr/>
          </p:nvSpPr>
          <p:spPr>
            <a:xfrm>
              <a:off x="2215417" y="300833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AC1A1006-9968-4A46-9C4F-E25021622D67}"/>
                </a:ext>
              </a:extLst>
            </p:cNvPr>
            <p:cNvSpPr/>
            <p:nvPr/>
          </p:nvSpPr>
          <p:spPr>
            <a:xfrm>
              <a:off x="2063851" y="294881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8ACF84D2-B70A-4A8A-A438-8CF8C85CF22B}"/>
                </a:ext>
              </a:extLst>
            </p:cNvPr>
            <p:cNvSpPr/>
            <p:nvPr/>
          </p:nvSpPr>
          <p:spPr>
            <a:xfrm>
              <a:off x="1997391" y="310165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36815782-9D72-446F-B38E-8F2F3B0D86C7}"/>
                </a:ext>
              </a:extLst>
            </p:cNvPr>
            <p:cNvSpPr/>
            <p:nvPr/>
          </p:nvSpPr>
          <p:spPr>
            <a:xfrm>
              <a:off x="2234593" y="278681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7A59D68A-DDA2-4BB2-84E1-B1BB014361C1}"/>
                </a:ext>
              </a:extLst>
            </p:cNvPr>
            <p:cNvSpPr/>
            <p:nvPr/>
          </p:nvSpPr>
          <p:spPr>
            <a:xfrm>
              <a:off x="2161084" y="330946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8CC68453-1A1E-4146-A809-750E3C1A2B90}"/>
                </a:ext>
              </a:extLst>
            </p:cNvPr>
            <p:cNvSpPr/>
            <p:nvPr/>
          </p:nvSpPr>
          <p:spPr>
            <a:xfrm>
              <a:off x="2311110" y="326124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6486701-7FCC-445D-97A7-8B4093559E1E}"/>
                </a:ext>
              </a:extLst>
            </p:cNvPr>
            <p:cNvSpPr/>
            <p:nvPr/>
          </p:nvSpPr>
          <p:spPr>
            <a:xfrm>
              <a:off x="1861144" y="291413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1D77E9A1-833A-4A19-A963-367F044A04A5}"/>
                </a:ext>
              </a:extLst>
            </p:cNvPr>
            <p:cNvSpPr/>
            <p:nvPr/>
          </p:nvSpPr>
          <p:spPr>
            <a:xfrm>
              <a:off x="1561638" y="301106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99EA016A-5D5C-44AA-BF9D-4108098341AF}"/>
                </a:ext>
              </a:extLst>
            </p:cNvPr>
            <p:cNvSpPr/>
            <p:nvPr/>
          </p:nvSpPr>
          <p:spPr>
            <a:xfrm>
              <a:off x="2615497" y="282669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8" name="Oval 707">
              <a:extLst>
                <a:ext uri="{FF2B5EF4-FFF2-40B4-BE49-F238E27FC236}">
                  <a16:creationId xmlns:a16="http://schemas.microsoft.com/office/drawing/2014/main" id="{A6E99658-744C-473C-B0BB-5B9DBC992D73}"/>
                </a:ext>
              </a:extLst>
            </p:cNvPr>
            <p:cNvSpPr/>
            <p:nvPr/>
          </p:nvSpPr>
          <p:spPr>
            <a:xfrm>
              <a:off x="1727447" y="250245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AD5157A0-F5C8-4D6E-8CA9-80205D0CE4B1}"/>
                </a:ext>
              </a:extLst>
            </p:cNvPr>
            <p:cNvSpPr/>
            <p:nvPr/>
          </p:nvSpPr>
          <p:spPr>
            <a:xfrm>
              <a:off x="1690404" y="326156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1B79CC41-589C-45F0-AA2D-7C24E98011C8}"/>
                </a:ext>
              </a:extLst>
            </p:cNvPr>
            <p:cNvSpPr/>
            <p:nvPr/>
          </p:nvSpPr>
          <p:spPr>
            <a:xfrm>
              <a:off x="2033672" y="343627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6097E66A-2C55-40E9-B31D-4673288D46E6}"/>
                </a:ext>
              </a:extLst>
            </p:cNvPr>
            <p:cNvSpPr/>
            <p:nvPr/>
          </p:nvSpPr>
          <p:spPr>
            <a:xfrm>
              <a:off x="2187406" y="316650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7F284896-113E-4639-B4EE-D3DCADCE2C3B}"/>
                </a:ext>
              </a:extLst>
            </p:cNvPr>
            <p:cNvSpPr/>
            <p:nvPr/>
          </p:nvSpPr>
          <p:spPr>
            <a:xfrm>
              <a:off x="2495866" y="317081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D42A65FC-32D3-41CB-A410-6BC53C68143F}"/>
                </a:ext>
              </a:extLst>
            </p:cNvPr>
            <p:cNvSpPr/>
            <p:nvPr/>
          </p:nvSpPr>
          <p:spPr>
            <a:xfrm>
              <a:off x="1790447" y="31232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D6DAC0FD-7467-40B3-9DF6-D39BA9D469EF}"/>
                </a:ext>
              </a:extLst>
            </p:cNvPr>
            <p:cNvSpPr/>
            <p:nvPr/>
          </p:nvSpPr>
          <p:spPr>
            <a:xfrm>
              <a:off x="1786681" y="284718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BE1680CF-14B8-4A78-A604-067202E4F9AB}"/>
                </a:ext>
              </a:extLst>
            </p:cNvPr>
            <p:cNvSpPr/>
            <p:nvPr/>
          </p:nvSpPr>
          <p:spPr>
            <a:xfrm>
              <a:off x="1947625" y="245190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72524BE7-9A0F-48DF-A17B-08BBED97681D}"/>
                </a:ext>
              </a:extLst>
            </p:cNvPr>
            <p:cNvSpPr/>
            <p:nvPr/>
          </p:nvSpPr>
          <p:spPr>
            <a:xfrm>
              <a:off x="1921372" y="229019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84EEF096-CBAB-457B-A7D0-A8559B49BD53}"/>
                </a:ext>
              </a:extLst>
            </p:cNvPr>
            <p:cNvSpPr/>
            <p:nvPr/>
          </p:nvSpPr>
          <p:spPr>
            <a:xfrm>
              <a:off x="1764112" y="301301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D1F57402-F8B5-44BC-8E5B-E1FE56DCB736}"/>
                </a:ext>
              </a:extLst>
            </p:cNvPr>
            <p:cNvSpPr/>
            <p:nvPr/>
          </p:nvSpPr>
          <p:spPr>
            <a:xfrm>
              <a:off x="2069627" y="283205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B15A80E1-712E-4600-91AA-850499BEFC2B}"/>
                </a:ext>
              </a:extLst>
            </p:cNvPr>
            <p:cNvSpPr/>
            <p:nvPr/>
          </p:nvSpPr>
          <p:spPr>
            <a:xfrm>
              <a:off x="2530028" y="264655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EEA59CB8-4A18-4305-9FFB-A63DBDB568F1}"/>
                </a:ext>
              </a:extLst>
            </p:cNvPr>
            <p:cNvSpPr/>
            <p:nvPr/>
          </p:nvSpPr>
          <p:spPr>
            <a:xfrm>
              <a:off x="2077075" y="232269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BCC63DFF-CB09-435A-8317-36A36B56AD40}"/>
                </a:ext>
              </a:extLst>
            </p:cNvPr>
            <p:cNvSpPr/>
            <p:nvPr/>
          </p:nvSpPr>
          <p:spPr>
            <a:xfrm>
              <a:off x="2044515" y="257836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CB57F3DA-B3AE-47AD-9E0C-0524F2B327DC}"/>
                </a:ext>
              </a:extLst>
            </p:cNvPr>
            <p:cNvSpPr/>
            <p:nvPr/>
          </p:nvSpPr>
          <p:spPr>
            <a:xfrm>
              <a:off x="2592859" y="250986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6FFDE9C7-44D2-469D-B2B4-93120F83FA47}"/>
                </a:ext>
              </a:extLst>
            </p:cNvPr>
            <p:cNvSpPr/>
            <p:nvPr/>
          </p:nvSpPr>
          <p:spPr>
            <a:xfrm>
              <a:off x="2361167" y="295685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092A903C-EE41-4328-89E0-21669B42CD2A}"/>
                </a:ext>
              </a:extLst>
            </p:cNvPr>
            <p:cNvSpPr/>
            <p:nvPr/>
          </p:nvSpPr>
          <p:spPr>
            <a:xfrm>
              <a:off x="2561330" y="303083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12B27C5D-FA75-4AD1-8647-F369728BA020}"/>
                </a:ext>
              </a:extLst>
            </p:cNvPr>
            <p:cNvSpPr/>
            <p:nvPr/>
          </p:nvSpPr>
          <p:spPr>
            <a:xfrm>
              <a:off x="2383964" y="319368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1E51C368-A22E-4919-ABF0-52FEC2A3B49E}"/>
                </a:ext>
              </a:extLst>
            </p:cNvPr>
            <p:cNvSpPr/>
            <p:nvPr/>
          </p:nvSpPr>
          <p:spPr>
            <a:xfrm>
              <a:off x="1636739" y="312382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F5E9F101-0558-4215-958E-58C3E9A4CB11}"/>
                </a:ext>
              </a:extLst>
            </p:cNvPr>
            <p:cNvSpPr/>
            <p:nvPr/>
          </p:nvSpPr>
          <p:spPr>
            <a:xfrm>
              <a:off x="2310154" y="337160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43F7365F-A85B-4EBE-871D-A9D1D72C87EF}"/>
                </a:ext>
              </a:extLst>
            </p:cNvPr>
            <p:cNvSpPr/>
            <p:nvPr/>
          </p:nvSpPr>
          <p:spPr>
            <a:xfrm>
              <a:off x="2126277" y="271326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9" name="Oval 728">
              <a:extLst>
                <a:ext uri="{FF2B5EF4-FFF2-40B4-BE49-F238E27FC236}">
                  <a16:creationId xmlns:a16="http://schemas.microsoft.com/office/drawing/2014/main" id="{A2064BF4-E31E-4176-B457-A22E2EB56F8C}"/>
                </a:ext>
              </a:extLst>
            </p:cNvPr>
            <p:cNvSpPr/>
            <p:nvPr/>
          </p:nvSpPr>
          <p:spPr>
            <a:xfrm>
              <a:off x="9737157" y="259741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98CCDC66-7F87-49D7-9D27-B2EAEE4D4407}"/>
                </a:ext>
              </a:extLst>
            </p:cNvPr>
            <p:cNvSpPr/>
            <p:nvPr/>
          </p:nvSpPr>
          <p:spPr>
            <a:xfrm>
              <a:off x="9270479" y="224819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BAC37E3E-7484-4F79-8387-13D821D4A9D7}"/>
                </a:ext>
              </a:extLst>
            </p:cNvPr>
            <p:cNvSpPr/>
            <p:nvPr/>
          </p:nvSpPr>
          <p:spPr>
            <a:xfrm>
              <a:off x="9073171" y="214156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CD263617-E6FC-4411-89E3-E40C98D65FF2}"/>
                </a:ext>
              </a:extLst>
            </p:cNvPr>
            <p:cNvSpPr/>
            <p:nvPr/>
          </p:nvSpPr>
          <p:spPr>
            <a:xfrm>
              <a:off x="9023482" y="230842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42B444B5-F104-45B8-9A85-2FDF58069C8F}"/>
                </a:ext>
              </a:extLst>
            </p:cNvPr>
            <p:cNvSpPr/>
            <p:nvPr/>
          </p:nvSpPr>
          <p:spPr>
            <a:xfrm>
              <a:off x="8523818" y="270726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60996DAC-1A62-4963-8C49-DCF253F9E6EB}"/>
                </a:ext>
              </a:extLst>
            </p:cNvPr>
            <p:cNvSpPr/>
            <p:nvPr/>
          </p:nvSpPr>
          <p:spPr>
            <a:xfrm>
              <a:off x="8979676" y="243886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1BF40E01-6703-41BB-9894-D27818CB8F4C}"/>
                </a:ext>
              </a:extLst>
            </p:cNvPr>
            <p:cNvSpPr/>
            <p:nvPr/>
          </p:nvSpPr>
          <p:spPr>
            <a:xfrm>
              <a:off x="8752137" y="232654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E1E6D40F-4552-4415-AC45-9EC09EF10B26}"/>
                </a:ext>
              </a:extLst>
            </p:cNvPr>
            <p:cNvSpPr/>
            <p:nvPr/>
          </p:nvSpPr>
          <p:spPr>
            <a:xfrm>
              <a:off x="8862689" y="213122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E5526DFB-079A-40AE-A06E-69601A413411}"/>
                </a:ext>
              </a:extLst>
            </p:cNvPr>
            <p:cNvSpPr/>
            <p:nvPr/>
          </p:nvSpPr>
          <p:spPr>
            <a:xfrm>
              <a:off x="9149414" y="235585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39C69D1C-9078-4BD8-8D84-7959EC5DACAE}"/>
                </a:ext>
              </a:extLst>
            </p:cNvPr>
            <p:cNvSpPr/>
            <p:nvPr/>
          </p:nvSpPr>
          <p:spPr>
            <a:xfrm>
              <a:off x="9614483" y="208957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5DC85737-D8E7-4288-A3E8-1F9C558A1806}"/>
                </a:ext>
              </a:extLst>
            </p:cNvPr>
            <p:cNvSpPr/>
            <p:nvPr/>
          </p:nvSpPr>
          <p:spPr>
            <a:xfrm>
              <a:off x="8762276" y="253326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E6A81B2C-76B8-4AFE-94CE-90481A1C31D6}"/>
                </a:ext>
              </a:extLst>
            </p:cNvPr>
            <p:cNvSpPr/>
            <p:nvPr/>
          </p:nvSpPr>
          <p:spPr>
            <a:xfrm>
              <a:off x="9995140" y="199820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1BDAF56C-6D6D-4B7C-8F38-0FF04AD03B08}"/>
                </a:ext>
              </a:extLst>
            </p:cNvPr>
            <p:cNvSpPr/>
            <p:nvPr/>
          </p:nvSpPr>
          <p:spPr>
            <a:xfrm>
              <a:off x="8812595" y="207530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58EA2A15-C777-47AE-A636-EE788AB11065}"/>
                </a:ext>
              </a:extLst>
            </p:cNvPr>
            <p:cNvSpPr/>
            <p:nvPr/>
          </p:nvSpPr>
          <p:spPr>
            <a:xfrm>
              <a:off x="9343869" y="261872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E58BB664-EDEA-4FD7-84D1-B3A83AD0E476}"/>
                </a:ext>
              </a:extLst>
            </p:cNvPr>
            <p:cNvSpPr/>
            <p:nvPr/>
          </p:nvSpPr>
          <p:spPr>
            <a:xfrm>
              <a:off x="8968601" y="271026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5AFA6C6C-A202-45F1-BE77-9E0BE1C3D865}"/>
                </a:ext>
              </a:extLst>
            </p:cNvPr>
            <p:cNvSpPr/>
            <p:nvPr/>
          </p:nvSpPr>
          <p:spPr>
            <a:xfrm>
              <a:off x="9049006" y="260266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60E61323-C9AC-49F0-B7E9-D81B9632CECA}"/>
                </a:ext>
              </a:extLst>
            </p:cNvPr>
            <p:cNvSpPr/>
            <p:nvPr/>
          </p:nvSpPr>
          <p:spPr>
            <a:xfrm>
              <a:off x="9284494" y="245363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92DB7B21-E9A7-4B25-ACE7-6669021EB087}"/>
                </a:ext>
              </a:extLst>
            </p:cNvPr>
            <p:cNvSpPr/>
            <p:nvPr/>
          </p:nvSpPr>
          <p:spPr>
            <a:xfrm>
              <a:off x="9503025" y="271758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E81AC928-DA75-454E-B807-401EEE4DBF70}"/>
                </a:ext>
              </a:extLst>
            </p:cNvPr>
            <p:cNvSpPr/>
            <p:nvPr/>
          </p:nvSpPr>
          <p:spPr>
            <a:xfrm>
              <a:off x="9482120" y="255791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2A4217A5-3F80-464A-8CAC-EF740091DB3A}"/>
                </a:ext>
              </a:extLst>
            </p:cNvPr>
            <p:cNvSpPr/>
            <p:nvPr/>
          </p:nvSpPr>
          <p:spPr>
            <a:xfrm>
              <a:off x="8784052" y="191621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B567E2D0-84CA-480C-8750-5A57C5713063}"/>
                </a:ext>
              </a:extLst>
            </p:cNvPr>
            <p:cNvSpPr/>
            <p:nvPr/>
          </p:nvSpPr>
          <p:spPr>
            <a:xfrm>
              <a:off x="9456394" y="214673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0" name="Oval 749">
              <a:extLst>
                <a:ext uri="{FF2B5EF4-FFF2-40B4-BE49-F238E27FC236}">
                  <a16:creationId xmlns:a16="http://schemas.microsoft.com/office/drawing/2014/main" id="{8D78170A-EF3F-455C-A673-473BD943829B}"/>
                </a:ext>
              </a:extLst>
            </p:cNvPr>
            <p:cNvSpPr/>
            <p:nvPr/>
          </p:nvSpPr>
          <p:spPr>
            <a:xfrm>
              <a:off x="9440107" y="231319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466D43FF-57E1-4853-AF6A-14332C03DFC8}"/>
                </a:ext>
              </a:extLst>
            </p:cNvPr>
            <p:cNvSpPr/>
            <p:nvPr/>
          </p:nvSpPr>
          <p:spPr>
            <a:xfrm>
              <a:off x="8755245" y="261547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D385DDAA-667B-416D-8A1F-F95FAA7457E8}"/>
                </a:ext>
              </a:extLst>
            </p:cNvPr>
            <p:cNvSpPr/>
            <p:nvPr/>
          </p:nvSpPr>
          <p:spPr>
            <a:xfrm>
              <a:off x="9694461" y="290421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48F32DFE-94F1-4C7E-8B0F-ADE5E1BA69E1}"/>
                </a:ext>
              </a:extLst>
            </p:cNvPr>
            <p:cNvSpPr/>
            <p:nvPr/>
          </p:nvSpPr>
          <p:spPr>
            <a:xfrm>
              <a:off x="10094843" y="285565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525F63C0-15D6-4375-A7A8-071A28AC376C}"/>
                </a:ext>
              </a:extLst>
            </p:cNvPr>
            <p:cNvSpPr/>
            <p:nvPr/>
          </p:nvSpPr>
          <p:spPr>
            <a:xfrm>
              <a:off x="9765444" y="197430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116E95DB-6820-462D-B326-86F554CDE4E9}"/>
                </a:ext>
              </a:extLst>
            </p:cNvPr>
            <p:cNvSpPr/>
            <p:nvPr/>
          </p:nvSpPr>
          <p:spPr>
            <a:xfrm>
              <a:off x="8906298" y="192315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8CD1A986-B6FC-424A-8B62-FE4625277B63}"/>
                </a:ext>
              </a:extLst>
            </p:cNvPr>
            <p:cNvSpPr/>
            <p:nvPr/>
          </p:nvSpPr>
          <p:spPr>
            <a:xfrm>
              <a:off x="9242347" y="210366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941BE4FB-9E5C-4DD9-822D-F47B01D51F26}"/>
                </a:ext>
              </a:extLst>
            </p:cNvPr>
            <p:cNvSpPr/>
            <p:nvPr/>
          </p:nvSpPr>
          <p:spPr>
            <a:xfrm>
              <a:off x="9401769" y="249192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7C547A1-20D6-492A-84CC-686AFA044953}"/>
                </a:ext>
              </a:extLst>
            </p:cNvPr>
            <p:cNvSpPr/>
            <p:nvPr/>
          </p:nvSpPr>
          <p:spPr>
            <a:xfrm>
              <a:off x="9985695" y="233941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EA20D3A0-488B-4560-AF4C-6115FFA58184}"/>
                </a:ext>
              </a:extLst>
            </p:cNvPr>
            <p:cNvSpPr/>
            <p:nvPr/>
          </p:nvSpPr>
          <p:spPr>
            <a:xfrm>
              <a:off x="10118772" y="234281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618D12B6-366B-425F-949D-079FE09F403F}"/>
                </a:ext>
              </a:extLst>
            </p:cNvPr>
            <p:cNvSpPr/>
            <p:nvPr/>
          </p:nvSpPr>
          <p:spPr>
            <a:xfrm>
              <a:off x="9913573" y="208292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2BB02E2-522F-4476-BF85-D9453E813AFF}"/>
                </a:ext>
              </a:extLst>
            </p:cNvPr>
            <p:cNvSpPr/>
            <p:nvPr/>
          </p:nvSpPr>
          <p:spPr>
            <a:xfrm>
              <a:off x="10221083" y="203225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58040370-FD4E-4732-882C-052BE612F893}"/>
                </a:ext>
              </a:extLst>
            </p:cNvPr>
            <p:cNvSpPr/>
            <p:nvPr/>
          </p:nvSpPr>
          <p:spPr>
            <a:xfrm>
              <a:off x="686478" y="527675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97EAA2FB-774B-488D-8099-5868EC65DBA7}"/>
                </a:ext>
              </a:extLst>
            </p:cNvPr>
            <p:cNvSpPr/>
            <p:nvPr/>
          </p:nvSpPr>
          <p:spPr>
            <a:xfrm>
              <a:off x="3283460" y="606519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B819F57D-8B28-4827-9878-A794278571AB}"/>
                </a:ext>
              </a:extLst>
            </p:cNvPr>
            <p:cNvSpPr/>
            <p:nvPr/>
          </p:nvSpPr>
          <p:spPr>
            <a:xfrm>
              <a:off x="1444538" y="540623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4A805E9-A84D-47E6-93DE-9A5E26E40604}"/>
                </a:ext>
              </a:extLst>
            </p:cNvPr>
            <p:cNvSpPr/>
            <p:nvPr/>
          </p:nvSpPr>
          <p:spPr>
            <a:xfrm>
              <a:off x="164689" y="523518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D7AFB5E4-0B49-41AC-9B8C-9423700FF86E}"/>
                </a:ext>
              </a:extLst>
            </p:cNvPr>
            <p:cNvSpPr/>
            <p:nvPr/>
          </p:nvSpPr>
          <p:spPr>
            <a:xfrm>
              <a:off x="406549" y="516876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5D4E0CC3-3948-46F8-90C0-1F8E07DB3EC9}"/>
                </a:ext>
              </a:extLst>
            </p:cNvPr>
            <p:cNvSpPr/>
            <p:nvPr/>
          </p:nvSpPr>
          <p:spPr>
            <a:xfrm>
              <a:off x="8339489" y="44862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D888CA2A-2909-4C8E-90CA-F5FA64D48204}"/>
                </a:ext>
              </a:extLst>
            </p:cNvPr>
            <p:cNvSpPr/>
            <p:nvPr/>
          </p:nvSpPr>
          <p:spPr>
            <a:xfrm>
              <a:off x="8179540" y="79264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159B792A-9A46-419C-B7E6-7AE3FA7F161C}"/>
                </a:ext>
              </a:extLst>
            </p:cNvPr>
            <p:cNvSpPr/>
            <p:nvPr/>
          </p:nvSpPr>
          <p:spPr>
            <a:xfrm>
              <a:off x="8579553" y="51098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9276E3F0-A7E0-4E6E-B919-03A71A3758B8}"/>
                </a:ext>
              </a:extLst>
            </p:cNvPr>
            <p:cNvSpPr/>
            <p:nvPr/>
          </p:nvSpPr>
          <p:spPr>
            <a:xfrm>
              <a:off x="9387048" y="61089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1" name="Oval 770">
              <a:extLst>
                <a:ext uri="{FF2B5EF4-FFF2-40B4-BE49-F238E27FC236}">
                  <a16:creationId xmlns:a16="http://schemas.microsoft.com/office/drawing/2014/main" id="{87BD1873-8C4A-4250-A620-6CA74BD2DACB}"/>
                </a:ext>
              </a:extLst>
            </p:cNvPr>
            <p:cNvSpPr/>
            <p:nvPr/>
          </p:nvSpPr>
          <p:spPr>
            <a:xfrm>
              <a:off x="8255032" y="58329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2" name="Oval 771">
              <a:extLst>
                <a:ext uri="{FF2B5EF4-FFF2-40B4-BE49-F238E27FC236}">
                  <a16:creationId xmlns:a16="http://schemas.microsoft.com/office/drawing/2014/main" id="{C5E9A4F6-8128-49F4-819C-88479956B0A6}"/>
                </a:ext>
              </a:extLst>
            </p:cNvPr>
            <p:cNvSpPr/>
            <p:nvPr/>
          </p:nvSpPr>
          <p:spPr>
            <a:xfrm>
              <a:off x="8422129" y="73263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3" name="Oval 772">
              <a:extLst>
                <a:ext uri="{FF2B5EF4-FFF2-40B4-BE49-F238E27FC236}">
                  <a16:creationId xmlns:a16="http://schemas.microsoft.com/office/drawing/2014/main" id="{1D4C5321-ACDA-41C2-88CA-55B5886964D1}"/>
                </a:ext>
              </a:extLst>
            </p:cNvPr>
            <p:cNvSpPr/>
            <p:nvPr/>
          </p:nvSpPr>
          <p:spPr>
            <a:xfrm>
              <a:off x="8975105" y="99041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4" name="Oval 773">
              <a:extLst>
                <a:ext uri="{FF2B5EF4-FFF2-40B4-BE49-F238E27FC236}">
                  <a16:creationId xmlns:a16="http://schemas.microsoft.com/office/drawing/2014/main" id="{9F9C0622-6DB9-462D-ACB3-E7E5B6D949B1}"/>
                </a:ext>
              </a:extLst>
            </p:cNvPr>
            <p:cNvSpPr/>
            <p:nvPr/>
          </p:nvSpPr>
          <p:spPr>
            <a:xfrm>
              <a:off x="9548222" y="95112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5" name="Oval 774">
              <a:extLst>
                <a:ext uri="{FF2B5EF4-FFF2-40B4-BE49-F238E27FC236}">
                  <a16:creationId xmlns:a16="http://schemas.microsoft.com/office/drawing/2014/main" id="{34F74572-C531-440E-A651-CE6ECCD9C5B2}"/>
                </a:ext>
              </a:extLst>
            </p:cNvPr>
            <p:cNvSpPr/>
            <p:nvPr/>
          </p:nvSpPr>
          <p:spPr>
            <a:xfrm>
              <a:off x="9117792" y="50479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6" name="Oval 775">
              <a:extLst>
                <a:ext uri="{FF2B5EF4-FFF2-40B4-BE49-F238E27FC236}">
                  <a16:creationId xmlns:a16="http://schemas.microsoft.com/office/drawing/2014/main" id="{63AA5B3B-FE8F-4D34-8FCE-6873A02BE807}"/>
                </a:ext>
              </a:extLst>
            </p:cNvPr>
            <p:cNvSpPr/>
            <p:nvPr/>
          </p:nvSpPr>
          <p:spPr>
            <a:xfrm>
              <a:off x="8586390" y="99606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7" name="Oval 776">
              <a:extLst>
                <a:ext uri="{FF2B5EF4-FFF2-40B4-BE49-F238E27FC236}">
                  <a16:creationId xmlns:a16="http://schemas.microsoft.com/office/drawing/2014/main" id="{89FC90DC-53E4-4931-B2C8-31988145A42E}"/>
                </a:ext>
              </a:extLst>
            </p:cNvPr>
            <p:cNvSpPr/>
            <p:nvPr/>
          </p:nvSpPr>
          <p:spPr>
            <a:xfrm>
              <a:off x="8491735" y="163672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8" name="Oval 777">
              <a:extLst>
                <a:ext uri="{FF2B5EF4-FFF2-40B4-BE49-F238E27FC236}">
                  <a16:creationId xmlns:a16="http://schemas.microsoft.com/office/drawing/2014/main" id="{7FAC12FA-8681-499A-989B-590D1ACA8A70}"/>
                </a:ext>
              </a:extLst>
            </p:cNvPr>
            <p:cNvSpPr/>
            <p:nvPr/>
          </p:nvSpPr>
          <p:spPr>
            <a:xfrm>
              <a:off x="7953449" y="198213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9" name="Oval 778">
              <a:extLst>
                <a:ext uri="{FF2B5EF4-FFF2-40B4-BE49-F238E27FC236}">
                  <a16:creationId xmlns:a16="http://schemas.microsoft.com/office/drawing/2014/main" id="{C2310094-AED7-4D10-8BC2-695B5CACF7C5}"/>
                </a:ext>
              </a:extLst>
            </p:cNvPr>
            <p:cNvSpPr/>
            <p:nvPr/>
          </p:nvSpPr>
          <p:spPr>
            <a:xfrm>
              <a:off x="7807673" y="210603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0" name="Oval 779">
              <a:extLst>
                <a:ext uri="{FF2B5EF4-FFF2-40B4-BE49-F238E27FC236}">
                  <a16:creationId xmlns:a16="http://schemas.microsoft.com/office/drawing/2014/main" id="{2A837FDB-ADAB-450C-B967-E7651C056B16}"/>
                </a:ext>
              </a:extLst>
            </p:cNvPr>
            <p:cNvSpPr/>
            <p:nvPr/>
          </p:nvSpPr>
          <p:spPr>
            <a:xfrm>
              <a:off x="8104841" y="220289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1" name="Oval 780">
              <a:extLst>
                <a:ext uri="{FF2B5EF4-FFF2-40B4-BE49-F238E27FC236}">
                  <a16:creationId xmlns:a16="http://schemas.microsoft.com/office/drawing/2014/main" id="{76440401-FD8B-412C-A127-1746785E6CD1}"/>
                </a:ext>
              </a:extLst>
            </p:cNvPr>
            <p:cNvSpPr/>
            <p:nvPr/>
          </p:nvSpPr>
          <p:spPr>
            <a:xfrm>
              <a:off x="7975216" y="155064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2" name="Oval 781">
              <a:extLst>
                <a:ext uri="{FF2B5EF4-FFF2-40B4-BE49-F238E27FC236}">
                  <a16:creationId xmlns:a16="http://schemas.microsoft.com/office/drawing/2014/main" id="{2E63F9AB-AD05-43EA-8BA3-F17B55C25427}"/>
                </a:ext>
              </a:extLst>
            </p:cNvPr>
            <p:cNvSpPr/>
            <p:nvPr/>
          </p:nvSpPr>
          <p:spPr>
            <a:xfrm>
              <a:off x="7882423" y="130954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3" name="Oval 782">
              <a:extLst>
                <a:ext uri="{FF2B5EF4-FFF2-40B4-BE49-F238E27FC236}">
                  <a16:creationId xmlns:a16="http://schemas.microsoft.com/office/drawing/2014/main" id="{7872CD62-1A4A-447B-A1B0-85D4CA4C540A}"/>
                </a:ext>
              </a:extLst>
            </p:cNvPr>
            <p:cNvSpPr/>
            <p:nvPr/>
          </p:nvSpPr>
          <p:spPr>
            <a:xfrm>
              <a:off x="8034807" y="205080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4" name="Oval 783">
              <a:extLst>
                <a:ext uri="{FF2B5EF4-FFF2-40B4-BE49-F238E27FC236}">
                  <a16:creationId xmlns:a16="http://schemas.microsoft.com/office/drawing/2014/main" id="{E6957562-AA39-4A34-9802-2F5E0131A03F}"/>
                </a:ext>
              </a:extLst>
            </p:cNvPr>
            <p:cNvSpPr/>
            <p:nvPr/>
          </p:nvSpPr>
          <p:spPr>
            <a:xfrm>
              <a:off x="7738111" y="226403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5" name="Oval 784">
              <a:extLst>
                <a:ext uri="{FF2B5EF4-FFF2-40B4-BE49-F238E27FC236}">
                  <a16:creationId xmlns:a16="http://schemas.microsoft.com/office/drawing/2014/main" id="{0009CEF2-F0C8-4F55-8AD2-85844C24AE3E}"/>
                </a:ext>
              </a:extLst>
            </p:cNvPr>
            <p:cNvSpPr/>
            <p:nvPr/>
          </p:nvSpPr>
          <p:spPr>
            <a:xfrm>
              <a:off x="8226957" y="157444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6" name="Oval 785">
              <a:extLst>
                <a:ext uri="{FF2B5EF4-FFF2-40B4-BE49-F238E27FC236}">
                  <a16:creationId xmlns:a16="http://schemas.microsoft.com/office/drawing/2014/main" id="{F4CD5DAC-CD53-4489-8417-E0D51FB08237}"/>
                </a:ext>
              </a:extLst>
            </p:cNvPr>
            <p:cNvSpPr/>
            <p:nvPr/>
          </p:nvSpPr>
          <p:spPr>
            <a:xfrm>
              <a:off x="8245249" y="220548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7" name="Oval 786">
              <a:extLst>
                <a:ext uri="{FF2B5EF4-FFF2-40B4-BE49-F238E27FC236}">
                  <a16:creationId xmlns:a16="http://schemas.microsoft.com/office/drawing/2014/main" id="{A531982B-1FC6-4AD2-ADEA-4CCEEAD59F51}"/>
                </a:ext>
              </a:extLst>
            </p:cNvPr>
            <p:cNvSpPr/>
            <p:nvPr/>
          </p:nvSpPr>
          <p:spPr>
            <a:xfrm>
              <a:off x="9299909" y="117332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8" name="Oval 787">
              <a:extLst>
                <a:ext uri="{FF2B5EF4-FFF2-40B4-BE49-F238E27FC236}">
                  <a16:creationId xmlns:a16="http://schemas.microsoft.com/office/drawing/2014/main" id="{A72E0521-1848-4473-AAE5-F6A1A6B5DAE9}"/>
                </a:ext>
              </a:extLst>
            </p:cNvPr>
            <p:cNvSpPr/>
            <p:nvPr/>
          </p:nvSpPr>
          <p:spPr>
            <a:xfrm>
              <a:off x="9792042" y="218672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9" name="Oval 788">
              <a:extLst>
                <a:ext uri="{FF2B5EF4-FFF2-40B4-BE49-F238E27FC236}">
                  <a16:creationId xmlns:a16="http://schemas.microsoft.com/office/drawing/2014/main" id="{EC291E3A-7646-4861-8DDB-BD55BF9BA9AB}"/>
                </a:ext>
              </a:extLst>
            </p:cNvPr>
            <p:cNvSpPr/>
            <p:nvPr/>
          </p:nvSpPr>
          <p:spPr>
            <a:xfrm>
              <a:off x="10018400" y="259626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0" name="Oval 789">
              <a:extLst>
                <a:ext uri="{FF2B5EF4-FFF2-40B4-BE49-F238E27FC236}">
                  <a16:creationId xmlns:a16="http://schemas.microsoft.com/office/drawing/2014/main" id="{5E0B1185-7404-41FA-8622-9783262793D7}"/>
                </a:ext>
              </a:extLst>
            </p:cNvPr>
            <p:cNvSpPr/>
            <p:nvPr/>
          </p:nvSpPr>
          <p:spPr>
            <a:xfrm>
              <a:off x="9853467" y="275227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1" name="Oval 790">
              <a:extLst>
                <a:ext uri="{FF2B5EF4-FFF2-40B4-BE49-F238E27FC236}">
                  <a16:creationId xmlns:a16="http://schemas.microsoft.com/office/drawing/2014/main" id="{37D5F6E6-7684-435E-8935-A3E9BFB5CAA8}"/>
                </a:ext>
              </a:extLst>
            </p:cNvPr>
            <p:cNvSpPr/>
            <p:nvPr/>
          </p:nvSpPr>
          <p:spPr>
            <a:xfrm>
              <a:off x="9500453" y="297650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2" name="Oval 791">
              <a:extLst>
                <a:ext uri="{FF2B5EF4-FFF2-40B4-BE49-F238E27FC236}">
                  <a16:creationId xmlns:a16="http://schemas.microsoft.com/office/drawing/2014/main" id="{537DF104-05B3-4C19-9799-44D62BCFDFB1}"/>
                </a:ext>
              </a:extLst>
            </p:cNvPr>
            <p:cNvSpPr/>
            <p:nvPr/>
          </p:nvSpPr>
          <p:spPr>
            <a:xfrm>
              <a:off x="9173943" y="308702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3" name="Oval 792">
              <a:extLst>
                <a:ext uri="{FF2B5EF4-FFF2-40B4-BE49-F238E27FC236}">
                  <a16:creationId xmlns:a16="http://schemas.microsoft.com/office/drawing/2014/main" id="{5D462F7F-66D9-4A49-963F-EFD714476763}"/>
                </a:ext>
              </a:extLst>
            </p:cNvPr>
            <p:cNvSpPr/>
            <p:nvPr/>
          </p:nvSpPr>
          <p:spPr>
            <a:xfrm>
              <a:off x="8764613" y="317902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4" name="Oval 793">
              <a:extLst>
                <a:ext uri="{FF2B5EF4-FFF2-40B4-BE49-F238E27FC236}">
                  <a16:creationId xmlns:a16="http://schemas.microsoft.com/office/drawing/2014/main" id="{64BCC138-682E-4708-A2CF-499EED2344BE}"/>
                </a:ext>
              </a:extLst>
            </p:cNvPr>
            <p:cNvSpPr/>
            <p:nvPr/>
          </p:nvSpPr>
          <p:spPr>
            <a:xfrm>
              <a:off x="8779831" y="301371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5" name="Oval 794">
              <a:extLst>
                <a:ext uri="{FF2B5EF4-FFF2-40B4-BE49-F238E27FC236}">
                  <a16:creationId xmlns:a16="http://schemas.microsoft.com/office/drawing/2014/main" id="{46FA9D23-5373-424D-B297-B5B4D82E1E7E}"/>
                </a:ext>
              </a:extLst>
            </p:cNvPr>
            <p:cNvSpPr/>
            <p:nvPr/>
          </p:nvSpPr>
          <p:spPr>
            <a:xfrm>
              <a:off x="9084708" y="311878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6" name="Oval 795">
              <a:extLst>
                <a:ext uri="{FF2B5EF4-FFF2-40B4-BE49-F238E27FC236}">
                  <a16:creationId xmlns:a16="http://schemas.microsoft.com/office/drawing/2014/main" id="{21232C31-B7CD-4600-B762-5CEBDDA1DAE3}"/>
                </a:ext>
              </a:extLst>
            </p:cNvPr>
            <p:cNvSpPr/>
            <p:nvPr/>
          </p:nvSpPr>
          <p:spPr>
            <a:xfrm>
              <a:off x="9078616" y="270593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7" name="Oval 796">
              <a:extLst>
                <a:ext uri="{FF2B5EF4-FFF2-40B4-BE49-F238E27FC236}">
                  <a16:creationId xmlns:a16="http://schemas.microsoft.com/office/drawing/2014/main" id="{6AC6C875-A1EB-4A75-BC2A-BBA767D07892}"/>
                </a:ext>
              </a:extLst>
            </p:cNvPr>
            <p:cNvSpPr/>
            <p:nvPr/>
          </p:nvSpPr>
          <p:spPr>
            <a:xfrm>
              <a:off x="9250120" y="257836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8" name="Oval 797">
              <a:extLst>
                <a:ext uri="{FF2B5EF4-FFF2-40B4-BE49-F238E27FC236}">
                  <a16:creationId xmlns:a16="http://schemas.microsoft.com/office/drawing/2014/main" id="{E57BE3D6-A91E-4330-B5E8-1D889824A9CF}"/>
                </a:ext>
              </a:extLst>
            </p:cNvPr>
            <p:cNvSpPr/>
            <p:nvPr/>
          </p:nvSpPr>
          <p:spPr>
            <a:xfrm>
              <a:off x="9145413" y="278541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9" name="Oval 798">
              <a:extLst>
                <a:ext uri="{FF2B5EF4-FFF2-40B4-BE49-F238E27FC236}">
                  <a16:creationId xmlns:a16="http://schemas.microsoft.com/office/drawing/2014/main" id="{A1401C98-4DF6-4E3D-AAC3-0B013657876E}"/>
                </a:ext>
              </a:extLst>
            </p:cNvPr>
            <p:cNvSpPr/>
            <p:nvPr/>
          </p:nvSpPr>
          <p:spPr>
            <a:xfrm>
              <a:off x="8935866" y="281279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0" name="Oval 799">
              <a:extLst>
                <a:ext uri="{FF2B5EF4-FFF2-40B4-BE49-F238E27FC236}">
                  <a16:creationId xmlns:a16="http://schemas.microsoft.com/office/drawing/2014/main" id="{AF0CB213-19E4-4CE9-8DD9-7DFBA3F29D5C}"/>
                </a:ext>
              </a:extLst>
            </p:cNvPr>
            <p:cNvSpPr/>
            <p:nvPr/>
          </p:nvSpPr>
          <p:spPr>
            <a:xfrm>
              <a:off x="9367080" y="271327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1" name="Oval 800">
              <a:extLst>
                <a:ext uri="{FF2B5EF4-FFF2-40B4-BE49-F238E27FC236}">
                  <a16:creationId xmlns:a16="http://schemas.microsoft.com/office/drawing/2014/main" id="{AB667DE4-2F24-47CA-B39A-9A91CA0382E0}"/>
                </a:ext>
              </a:extLst>
            </p:cNvPr>
            <p:cNvSpPr/>
            <p:nvPr/>
          </p:nvSpPr>
          <p:spPr>
            <a:xfrm>
              <a:off x="9605035" y="262428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2" name="Oval 801">
              <a:extLst>
                <a:ext uri="{FF2B5EF4-FFF2-40B4-BE49-F238E27FC236}">
                  <a16:creationId xmlns:a16="http://schemas.microsoft.com/office/drawing/2014/main" id="{B4189C8D-22F1-49FA-9DA4-BE565C305B3F}"/>
                </a:ext>
              </a:extLst>
            </p:cNvPr>
            <p:cNvSpPr/>
            <p:nvPr/>
          </p:nvSpPr>
          <p:spPr>
            <a:xfrm>
              <a:off x="9823898" y="255081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3" name="Oval 802">
              <a:extLst>
                <a:ext uri="{FF2B5EF4-FFF2-40B4-BE49-F238E27FC236}">
                  <a16:creationId xmlns:a16="http://schemas.microsoft.com/office/drawing/2014/main" id="{8AB45E2A-A9C7-479D-8FFA-A00FF2062DFF}"/>
                </a:ext>
              </a:extLst>
            </p:cNvPr>
            <p:cNvSpPr/>
            <p:nvPr/>
          </p:nvSpPr>
          <p:spPr>
            <a:xfrm>
              <a:off x="9292936" y="311974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4" name="Oval 803">
              <a:extLst>
                <a:ext uri="{FF2B5EF4-FFF2-40B4-BE49-F238E27FC236}">
                  <a16:creationId xmlns:a16="http://schemas.microsoft.com/office/drawing/2014/main" id="{A4F42E8D-079F-4A02-AC78-F8086C25395F}"/>
                </a:ext>
              </a:extLst>
            </p:cNvPr>
            <p:cNvSpPr/>
            <p:nvPr/>
          </p:nvSpPr>
          <p:spPr>
            <a:xfrm>
              <a:off x="9416145" y="304968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5" name="Oval 804">
              <a:extLst>
                <a:ext uri="{FF2B5EF4-FFF2-40B4-BE49-F238E27FC236}">
                  <a16:creationId xmlns:a16="http://schemas.microsoft.com/office/drawing/2014/main" id="{87BCBF2F-375B-41BA-9E9F-B7676C924C30}"/>
                </a:ext>
              </a:extLst>
            </p:cNvPr>
            <p:cNvSpPr/>
            <p:nvPr/>
          </p:nvSpPr>
          <p:spPr>
            <a:xfrm>
              <a:off x="8667442" y="294533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6" name="Oval 805">
              <a:extLst>
                <a:ext uri="{FF2B5EF4-FFF2-40B4-BE49-F238E27FC236}">
                  <a16:creationId xmlns:a16="http://schemas.microsoft.com/office/drawing/2014/main" id="{A996BC93-1C06-407F-A5A1-639508FEA80E}"/>
                </a:ext>
              </a:extLst>
            </p:cNvPr>
            <p:cNvSpPr/>
            <p:nvPr/>
          </p:nvSpPr>
          <p:spPr>
            <a:xfrm>
              <a:off x="8907236" y="325592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7" name="Oval 806">
              <a:extLst>
                <a:ext uri="{FF2B5EF4-FFF2-40B4-BE49-F238E27FC236}">
                  <a16:creationId xmlns:a16="http://schemas.microsoft.com/office/drawing/2014/main" id="{528FD898-C316-4C4D-BF27-0CB44288A6CA}"/>
                </a:ext>
              </a:extLst>
            </p:cNvPr>
            <p:cNvSpPr/>
            <p:nvPr/>
          </p:nvSpPr>
          <p:spPr>
            <a:xfrm>
              <a:off x="7761785" y="374714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8" name="Oval 807">
              <a:extLst>
                <a:ext uri="{FF2B5EF4-FFF2-40B4-BE49-F238E27FC236}">
                  <a16:creationId xmlns:a16="http://schemas.microsoft.com/office/drawing/2014/main" id="{88C054A9-FC4F-4F40-A1F2-CC0EA6710304}"/>
                </a:ext>
              </a:extLst>
            </p:cNvPr>
            <p:cNvSpPr/>
            <p:nvPr/>
          </p:nvSpPr>
          <p:spPr>
            <a:xfrm>
              <a:off x="7636890" y="388195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9" name="Oval 808">
              <a:extLst>
                <a:ext uri="{FF2B5EF4-FFF2-40B4-BE49-F238E27FC236}">
                  <a16:creationId xmlns:a16="http://schemas.microsoft.com/office/drawing/2014/main" id="{CA9F2920-A83D-4EC6-980A-3410F2860DEE}"/>
                </a:ext>
              </a:extLst>
            </p:cNvPr>
            <p:cNvSpPr/>
            <p:nvPr/>
          </p:nvSpPr>
          <p:spPr>
            <a:xfrm>
              <a:off x="7782779" y="390062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0" name="Oval 809">
              <a:extLst>
                <a:ext uri="{FF2B5EF4-FFF2-40B4-BE49-F238E27FC236}">
                  <a16:creationId xmlns:a16="http://schemas.microsoft.com/office/drawing/2014/main" id="{44620083-F9A4-4330-8982-02619233DEBB}"/>
                </a:ext>
              </a:extLst>
            </p:cNvPr>
            <p:cNvSpPr/>
            <p:nvPr/>
          </p:nvSpPr>
          <p:spPr>
            <a:xfrm>
              <a:off x="7889581" y="366155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1" name="Oval 810">
              <a:extLst>
                <a:ext uri="{FF2B5EF4-FFF2-40B4-BE49-F238E27FC236}">
                  <a16:creationId xmlns:a16="http://schemas.microsoft.com/office/drawing/2014/main" id="{A8EFC5F5-954E-49BF-81A6-FA1D08819303}"/>
                </a:ext>
              </a:extLst>
            </p:cNvPr>
            <p:cNvSpPr/>
            <p:nvPr/>
          </p:nvSpPr>
          <p:spPr>
            <a:xfrm>
              <a:off x="7866477" y="377544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2" name="Oval 811">
              <a:extLst>
                <a:ext uri="{FF2B5EF4-FFF2-40B4-BE49-F238E27FC236}">
                  <a16:creationId xmlns:a16="http://schemas.microsoft.com/office/drawing/2014/main" id="{60F6BC7D-AE45-411D-A8B9-83DBD11D2E0A}"/>
                </a:ext>
              </a:extLst>
            </p:cNvPr>
            <p:cNvSpPr/>
            <p:nvPr/>
          </p:nvSpPr>
          <p:spPr>
            <a:xfrm>
              <a:off x="7971900" y="382456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3" name="Oval 812">
              <a:extLst>
                <a:ext uri="{FF2B5EF4-FFF2-40B4-BE49-F238E27FC236}">
                  <a16:creationId xmlns:a16="http://schemas.microsoft.com/office/drawing/2014/main" id="{323D035B-5AB0-4ACC-BC33-8F7C4103655B}"/>
                </a:ext>
              </a:extLst>
            </p:cNvPr>
            <p:cNvSpPr/>
            <p:nvPr/>
          </p:nvSpPr>
          <p:spPr>
            <a:xfrm>
              <a:off x="7898186" y="393635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4" name="Oval 813">
              <a:extLst>
                <a:ext uri="{FF2B5EF4-FFF2-40B4-BE49-F238E27FC236}">
                  <a16:creationId xmlns:a16="http://schemas.microsoft.com/office/drawing/2014/main" id="{842290CB-D628-4B48-9BA7-05D210709294}"/>
                </a:ext>
              </a:extLst>
            </p:cNvPr>
            <p:cNvSpPr/>
            <p:nvPr/>
          </p:nvSpPr>
          <p:spPr>
            <a:xfrm>
              <a:off x="7437722" y="350627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5" name="Oval 814">
              <a:extLst>
                <a:ext uri="{FF2B5EF4-FFF2-40B4-BE49-F238E27FC236}">
                  <a16:creationId xmlns:a16="http://schemas.microsoft.com/office/drawing/2014/main" id="{A9B22ED1-1E24-4AC6-893B-CCD85FFC2AC1}"/>
                </a:ext>
              </a:extLst>
            </p:cNvPr>
            <p:cNvSpPr/>
            <p:nvPr/>
          </p:nvSpPr>
          <p:spPr>
            <a:xfrm>
              <a:off x="7312827" y="364108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6" name="Oval 815">
              <a:extLst>
                <a:ext uri="{FF2B5EF4-FFF2-40B4-BE49-F238E27FC236}">
                  <a16:creationId xmlns:a16="http://schemas.microsoft.com/office/drawing/2014/main" id="{EE8E75B9-6295-4B93-A34B-61E5DED59DB0}"/>
                </a:ext>
              </a:extLst>
            </p:cNvPr>
            <p:cNvSpPr/>
            <p:nvPr/>
          </p:nvSpPr>
          <p:spPr>
            <a:xfrm>
              <a:off x="7458716" y="365974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7" name="Oval 816">
              <a:extLst>
                <a:ext uri="{FF2B5EF4-FFF2-40B4-BE49-F238E27FC236}">
                  <a16:creationId xmlns:a16="http://schemas.microsoft.com/office/drawing/2014/main" id="{23A64A60-2389-4F60-8BD2-CD069C61D00B}"/>
                </a:ext>
              </a:extLst>
            </p:cNvPr>
            <p:cNvSpPr/>
            <p:nvPr/>
          </p:nvSpPr>
          <p:spPr>
            <a:xfrm>
              <a:off x="7565518" y="342067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8" name="Oval 817">
              <a:extLst>
                <a:ext uri="{FF2B5EF4-FFF2-40B4-BE49-F238E27FC236}">
                  <a16:creationId xmlns:a16="http://schemas.microsoft.com/office/drawing/2014/main" id="{2C439753-AAE5-43F0-80F3-60BE5960F015}"/>
                </a:ext>
              </a:extLst>
            </p:cNvPr>
            <p:cNvSpPr/>
            <p:nvPr/>
          </p:nvSpPr>
          <p:spPr>
            <a:xfrm>
              <a:off x="7542414" y="353456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9" name="Oval 818">
              <a:extLst>
                <a:ext uri="{FF2B5EF4-FFF2-40B4-BE49-F238E27FC236}">
                  <a16:creationId xmlns:a16="http://schemas.microsoft.com/office/drawing/2014/main" id="{9B8AF896-6CE2-48E9-A7A0-FC91313B972C}"/>
                </a:ext>
              </a:extLst>
            </p:cNvPr>
            <p:cNvSpPr/>
            <p:nvPr/>
          </p:nvSpPr>
          <p:spPr>
            <a:xfrm>
              <a:off x="7647837" y="35836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0" name="Oval 819">
              <a:extLst>
                <a:ext uri="{FF2B5EF4-FFF2-40B4-BE49-F238E27FC236}">
                  <a16:creationId xmlns:a16="http://schemas.microsoft.com/office/drawing/2014/main" id="{D8CE337C-E3AE-47AB-B65A-10036F16FC49}"/>
                </a:ext>
              </a:extLst>
            </p:cNvPr>
            <p:cNvSpPr/>
            <p:nvPr/>
          </p:nvSpPr>
          <p:spPr>
            <a:xfrm>
              <a:off x="7574123" y="369548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1" name="Oval 820">
              <a:extLst>
                <a:ext uri="{FF2B5EF4-FFF2-40B4-BE49-F238E27FC236}">
                  <a16:creationId xmlns:a16="http://schemas.microsoft.com/office/drawing/2014/main" id="{3D8B77E5-EDAA-4E1E-8F2A-038B5E3FA794}"/>
                </a:ext>
              </a:extLst>
            </p:cNvPr>
            <p:cNvSpPr/>
            <p:nvPr/>
          </p:nvSpPr>
          <p:spPr>
            <a:xfrm>
              <a:off x="5706619" y="397333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2" name="Oval 821">
              <a:extLst>
                <a:ext uri="{FF2B5EF4-FFF2-40B4-BE49-F238E27FC236}">
                  <a16:creationId xmlns:a16="http://schemas.microsoft.com/office/drawing/2014/main" id="{F9633B87-931B-49B2-A276-60E268CF79A5}"/>
                </a:ext>
              </a:extLst>
            </p:cNvPr>
            <p:cNvSpPr/>
            <p:nvPr/>
          </p:nvSpPr>
          <p:spPr>
            <a:xfrm>
              <a:off x="5432348" y="427704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3" name="Oval 822">
              <a:extLst>
                <a:ext uri="{FF2B5EF4-FFF2-40B4-BE49-F238E27FC236}">
                  <a16:creationId xmlns:a16="http://schemas.microsoft.com/office/drawing/2014/main" id="{1B5C1279-6F57-4637-B3C8-182BCA002B62}"/>
                </a:ext>
              </a:extLst>
            </p:cNvPr>
            <p:cNvSpPr/>
            <p:nvPr/>
          </p:nvSpPr>
          <p:spPr>
            <a:xfrm>
              <a:off x="5537438" y="418245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4" name="Oval 823">
              <a:extLst>
                <a:ext uri="{FF2B5EF4-FFF2-40B4-BE49-F238E27FC236}">
                  <a16:creationId xmlns:a16="http://schemas.microsoft.com/office/drawing/2014/main" id="{29936C48-2BE0-4A64-B73F-0099CF5D47BE}"/>
                </a:ext>
              </a:extLst>
            </p:cNvPr>
            <p:cNvSpPr/>
            <p:nvPr/>
          </p:nvSpPr>
          <p:spPr>
            <a:xfrm>
              <a:off x="5675348" y="416481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5" name="Oval 824">
              <a:extLst>
                <a:ext uri="{FF2B5EF4-FFF2-40B4-BE49-F238E27FC236}">
                  <a16:creationId xmlns:a16="http://schemas.microsoft.com/office/drawing/2014/main" id="{2F3332BD-C3BD-4D8B-A0BD-1166C8DD5F6C}"/>
                </a:ext>
              </a:extLst>
            </p:cNvPr>
            <p:cNvSpPr/>
            <p:nvPr/>
          </p:nvSpPr>
          <p:spPr>
            <a:xfrm>
              <a:off x="5478040" y="405819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6" name="Oval 825">
              <a:extLst>
                <a:ext uri="{FF2B5EF4-FFF2-40B4-BE49-F238E27FC236}">
                  <a16:creationId xmlns:a16="http://schemas.microsoft.com/office/drawing/2014/main" id="{137675FD-9492-4AD9-BDEC-1A8457EBFEAD}"/>
                </a:ext>
              </a:extLst>
            </p:cNvPr>
            <p:cNvSpPr/>
            <p:nvPr/>
          </p:nvSpPr>
          <p:spPr>
            <a:xfrm>
              <a:off x="5380485" y="414874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7" name="Oval 826">
              <a:extLst>
                <a:ext uri="{FF2B5EF4-FFF2-40B4-BE49-F238E27FC236}">
                  <a16:creationId xmlns:a16="http://schemas.microsoft.com/office/drawing/2014/main" id="{2ABEA1BD-66CD-40CC-BA11-B5C8ED739874}"/>
                </a:ext>
              </a:extLst>
            </p:cNvPr>
            <p:cNvSpPr/>
            <p:nvPr/>
          </p:nvSpPr>
          <p:spPr>
            <a:xfrm>
              <a:off x="5813217" y="414783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8" name="Oval 827">
              <a:extLst>
                <a:ext uri="{FF2B5EF4-FFF2-40B4-BE49-F238E27FC236}">
                  <a16:creationId xmlns:a16="http://schemas.microsoft.com/office/drawing/2014/main" id="{7DA872AB-DFFD-44E4-A790-586E665B7CFA}"/>
                </a:ext>
              </a:extLst>
            </p:cNvPr>
            <p:cNvSpPr/>
            <p:nvPr/>
          </p:nvSpPr>
          <p:spPr>
            <a:xfrm>
              <a:off x="5538683" y="395500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9" name="Oval 828">
              <a:extLst>
                <a:ext uri="{FF2B5EF4-FFF2-40B4-BE49-F238E27FC236}">
                  <a16:creationId xmlns:a16="http://schemas.microsoft.com/office/drawing/2014/main" id="{3F01CED7-DD2B-4BBA-9AB1-9EFB04A71811}"/>
                </a:ext>
              </a:extLst>
            </p:cNvPr>
            <p:cNvSpPr/>
            <p:nvPr/>
          </p:nvSpPr>
          <p:spPr>
            <a:xfrm>
              <a:off x="5339384" y="397932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30" name="Oval 829">
              <a:extLst>
                <a:ext uri="{FF2B5EF4-FFF2-40B4-BE49-F238E27FC236}">
                  <a16:creationId xmlns:a16="http://schemas.microsoft.com/office/drawing/2014/main" id="{078AC860-4E04-46F3-8D5B-7815D4AD9A4E}"/>
                </a:ext>
              </a:extLst>
            </p:cNvPr>
            <p:cNvSpPr/>
            <p:nvPr/>
          </p:nvSpPr>
          <p:spPr>
            <a:xfrm>
              <a:off x="5285297" y="405589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2" name="Oval 831">
              <a:extLst>
                <a:ext uri="{FF2B5EF4-FFF2-40B4-BE49-F238E27FC236}">
                  <a16:creationId xmlns:a16="http://schemas.microsoft.com/office/drawing/2014/main" id="{38B96933-41FB-40AE-ABCE-D365A95E79B0}"/>
                </a:ext>
              </a:extLst>
            </p:cNvPr>
            <p:cNvSpPr/>
            <p:nvPr/>
          </p:nvSpPr>
          <p:spPr>
            <a:xfrm>
              <a:off x="5531764" y="373093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3" name="Oval 832">
              <a:extLst>
                <a:ext uri="{FF2B5EF4-FFF2-40B4-BE49-F238E27FC236}">
                  <a16:creationId xmlns:a16="http://schemas.microsoft.com/office/drawing/2014/main" id="{7BC76936-5677-4DBE-B830-1EFC75DD380D}"/>
                </a:ext>
              </a:extLst>
            </p:cNvPr>
            <p:cNvSpPr/>
            <p:nvPr/>
          </p:nvSpPr>
          <p:spPr>
            <a:xfrm>
              <a:off x="5746052" y="364578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4CBA8B82-42EF-4236-8811-69AB494233EB}"/>
                </a:ext>
              </a:extLst>
            </p:cNvPr>
            <p:cNvSpPr/>
            <p:nvPr/>
          </p:nvSpPr>
          <p:spPr>
            <a:xfrm>
              <a:off x="6027418" y="385498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24CE7567-C74D-4925-B6E3-2FD70B40516A}"/>
                </a:ext>
              </a:extLst>
            </p:cNvPr>
            <p:cNvSpPr/>
            <p:nvPr/>
          </p:nvSpPr>
          <p:spPr>
            <a:xfrm>
              <a:off x="4812374" y="399519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9B54F4A2-6B8C-43CA-86BD-0C27DE4C3F15}"/>
                </a:ext>
              </a:extLst>
            </p:cNvPr>
            <p:cNvSpPr/>
            <p:nvPr/>
          </p:nvSpPr>
          <p:spPr>
            <a:xfrm>
              <a:off x="5100614" y="385013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B7479983-8A95-43F7-8645-422CD222B0CC}"/>
                </a:ext>
              </a:extLst>
            </p:cNvPr>
            <p:cNvSpPr/>
            <p:nvPr/>
          </p:nvSpPr>
          <p:spPr>
            <a:xfrm>
              <a:off x="5319438" y="382798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5D779BEE-8EFB-4A8B-941E-67C1833A00A0}"/>
                </a:ext>
              </a:extLst>
            </p:cNvPr>
            <p:cNvSpPr/>
            <p:nvPr/>
          </p:nvSpPr>
          <p:spPr>
            <a:xfrm>
              <a:off x="5055294" y="362978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DF10FE2E-EA1C-467D-9E91-2B298A172374}"/>
                </a:ext>
              </a:extLst>
            </p:cNvPr>
            <p:cNvSpPr/>
            <p:nvPr/>
          </p:nvSpPr>
          <p:spPr>
            <a:xfrm>
              <a:off x="5226765" y="412302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925FA35A-33B2-48FF-ADE4-E679E21225E4}"/>
                </a:ext>
              </a:extLst>
            </p:cNvPr>
            <p:cNvSpPr/>
            <p:nvPr/>
          </p:nvSpPr>
          <p:spPr>
            <a:xfrm>
              <a:off x="5591435" y="423097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53E2900F-F673-4639-B06F-2F7450DA80B7}"/>
                </a:ext>
              </a:extLst>
            </p:cNvPr>
            <p:cNvSpPr/>
            <p:nvPr/>
          </p:nvSpPr>
          <p:spPr>
            <a:xfrm>
              <a:off x="6308852" y="41681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2317925E-2170-4ED1-BC4C-CCE8222EB9FC}"/>
                </a:ext>
              </a:extLst>
            </p:cNvPr>
            <p:cNvSpPr/>
            <p:nvPr/>
          </p:nvSpPr>
          <p:spPr>
            <a:xfrm>
              <a:off x="7226470" y="410761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4D7AA5DB-09B9-4CE5-95FB-B3AF780C3533}"/>
                </a:ext>
              </a:extLst>
            </p:cNvPr>
            <p:cNvSpPr/>
            <p:nvPr/>
          </p:nvSpPr>
          <p:spPr>
            <a:xfrm>
              <a:off x="5233039" y="372003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0FE6BDF5-93BE-4613-B1BC-DC3F6A0E3A8F}"/>
                </a:ext>
              </a:extLst>
            </p:cNvPr>
            <p:cNvSpPr/>
            <p:nvPr/>
          </p:nvSpPr>
          <p:spPr>
            <a:xfrm>
              <a:off x="3924839" y="351558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270A6BCD-1C4E-4511-ADE1-80B480ED1874}"/>
                </a:ext>
              </a:extLst>
            </p:cNvPr>
            <p:cNvSpPr/>
            <p:nvPr/>
          </p:nvSpPr>
          <p:spPr>
            <a:xfrm>
              <a:off x="3986997" y="368243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2BD7E0C2-A6F5-4AA9-B56C-CE86580E6B87}"/>
                </a:ext>
              </a:extLst>
            </p:cNvPr>
            <p:cNvSpPr/>
            <p:nvPr/>
          </p:nvSpPr>
          <p:spPr>
            <a:xfrm>
              <a:off x="4611307" y="371051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A41FD6E5-1CEA-4CF3-9E4E-F44A41CEDBE8}"/>
                </a:ext>
              </a:extLst>
            </p:cNvPr>
            <p:cNvSpPr/>
            <p:nvPr/>
          </p:nvSpPr>
          <p:spPr>
            <a:xfrm>
              <a:off x="4311399" y="362114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321A3EF1-C9B6-4054-A6B0-97573F724131}"/>
                </a:ext>
              </a:extLst>
            </p:cNvPr>
            <p:cNvSpPr/>
            <p:nvPr/>
          </p:nvSpPr>
          <p:spPr>
            <a:xfrm>
              <a:off x="4707816" y="409815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4633AB60-6289-4AFD-9F93-E102051E55D2}"/>
                </a:ext>
              </a:extLst>
            </p:cNvPr>
            <p:cNvSpPr/>
            <p:nvPr/>
          </p:nvSpPr>
          <p:spPr>
            <a:xfrm>
              <a:off x="3230231" y="314294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8A690A96-DBAC-48EF-A1F3-5A337D720E06}"/>
                </a:ext>
              </a:extLst>
            </p:cNvPr>
            <p:cNvSpPr/>
            <p:nvPr/>
          </p:nvSpPr>
          <p:spPr>
            <a:xfrm>
              <a:off x="3047250" y="280571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3F943104-8E6C-42CE-AA8A-29610B3B8626}"/>
                </a:ext>
              </a:extLst>
            </p:cNvPr>
            <p:cNvSpPr/>
            <p:nvPr/>
          </p:nvSpPr>
          <p:spPr>
            <a:xfrm>
              <a:off x="3088856" y="304810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A9B84CD9-EEAB-45BA-B2A7-D1EC3251B635}"/>
                </a:ext>
              </a:extLst>
            </p:cNvPr>
            <p:cNvSpPr/>
            <p:nvPr/>
          </p:nvSpPr>
          <p:spPr>
            <a:xfrm>
              <a:off x="2857761" y="271287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7B13D0FE-3E68-435A-8D38-92D02D150DEC}"/>
                </a:ext>
              </a:extLst>
            </p:cNvPr>
            <p:cNvSpPr/>
            <p:nvPr/>
          </p:nvSpPr>
          <p:spPr>
            <a:xfrm>
              <a:off x="2803428" y="301401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4D0244C0-18F4-4E3C-ABFB-4AFCA1B62C7E}"/>
                </a:ext>
              </a:extLst>
            </p:cNvPr>
            <p:cNvSpPr/>
            <p:nvPr/>
          </p:nvSpPr>
          <p:spPr>
            <a:xfrm>
              <a:off x="2953454" y="296578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B0EC19FE-5F08-409D-9FF2-3087CF20F552}"/>
                </a:ext>
              </a:extLst>
            </p:cNvPr>
            <p:cNvSpPr/>
            <p:nvPr/>
          </p:nvSpPr>
          <p:spPr>
            <a:xfrm>
              <a:off x="2829750" y="287105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6DC70D3D-CF96-4F69-9439-F7FDD70615E1}"/>
                </a:ext>
              </a:extLst>
            </p:cNvPr>
            <p:cNvSpPr/>
            <p:nvPr/>
          </p:nvSpPr>
          <p:spPr>
            <a:xfrm>
              <a:off x="3138210" y="287536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99CD31E4-0244-40EF-A18A-192DEC2BF310}"/>
                </a:ext>
              </a:extLst>
            </p:cNvPr>
            <p:cNvSpPr/>
            <p:nvPr/>
          </p:nvSpPr>
          <p:spPr>
            <a:xfrm>
              <a:off x="3026308" y="289823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8" name="Oval 857">
              <a:extLst>
                <a:ext uri="{FF2B5EF4-FFF2-40B4-BE49-F238E27FC236}">
                  <a16:creationId xmlns:a16="http://schemas.microsoft.com/office/drawing/2014/main" id="{A0F40CD4-42D4-4921-B9D1-EE74959AD36A}"/>
                </a:ext>
              </a:extLst>
            </p:cNvPr>
            <p:cNvSpPr/>
            <p:nvPr/>
          </p:nvSpPr>
          <p:spPr>
            <a:xfrm>
              <a:off x="2952498" y="307614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9" name="Oval 858">
              <a:extLst>
                <a:ext uri="{FF2B5EF4-FFF2-40B4-BE49-F238E27FC236}">
                  <a16:creationId xmlns:a16="http://schemas.microsoft.com/office/drawing/2014/main" id="{47347433-631B-492B-99BE-30FB3B772A51}"/>
                </a:ext>
              </a:extLst>
            </p:cNvPr>
            <p:cNvSpPr/>
            <p:nvPr/>
          </p:nvSpPr>
          <p:spPr>
            <a:xfrm>
              <a:off x="3073961" y="267681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0" name="Oval 859">
              <a:extLst>
                <a:ext uri="{FF2B5EF4-FFF2-40B4-BE49-F238E27FC236}">
                  <a16:creationId xmlns:a16="http://schemas.microsoft.com/office/drawing/2014/main" id="{9D1E062E-FCC1-4493-B57E-2F9391389FAF}"/>
                </a:ext>
              </a:extLst>
            </p:cNvPr>
            <p:cNvSpPr/>
            <p:nvPr/>
          </p:nvSpPr>
          <p:spPr>
            <a:xfrm>
              <a:off x="2849829" y="249843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1" name="Oval 860">
              <a:extLst>
                <a:ext uri="{FF2B5EF4-FFF2-40B4-BE49-F238E27FC236}">
                  <a16:creationId xmlns:a16="http://schemas.microsoft.com/office/drawing/2014/main" id="{EC6E4754-4712-422D-99E5-FE1B4C5246A1}"/>
                </a:ext>
              </a:extLst>
            </p:cNvPr>
            <p:cNvSpPr/>
            <p:nvPr/>
          </p:nvSpPr>
          <p:spPr>
            <a:xfrm>
              <a:off x="2891435" y="274083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2" name="Oval 861">
              <a:extLst>
                <a:ext uri="{FF2B5EF4-FFF2-40B4-BE49-F238E27FC236}">
                  <a16:creationId xmlns:a16="http://schemas.microsoft.com/office/drawing/2014/main" id="{A343AB9C-1454-4CCA-97C8-671E2034FA34}"/>
                </a:ext>
              </a:extLst>
            </p:cNvPr>
            <p:cNvSpPr/>
            <p:nvPr/>
          </p:nvSpPr>
          <p:spPr>
            <a:xfrm>
              <a:off x="2660340" y="240560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3" name="Oval 862">
              <a:extLst>
                <a:ext uri="{FF2B5EF4-FFF2-40B4-BE49-F238E27FC236}">
                  <a16:creationId xmlns:a16="http://schemas.microsoft.com/office/drawing/2014/main" id="{675FC7D3-C7CB-4C08-AAED-AD15E6C48D23}"/>
                </a:ext>
              </a:extLst>
            </p:cNvPr>
            <p:cNvSpPr/>
            <p:nvPr/>
          </p:nvSpPr>
          <p:spPr>
            <a:xfrm>
              <a:off x="2606007" y="270673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4" name="Oval 863">
              <a:extLst>
                <a:ext uri="{FF2B5EF4-FFF2-40B4-BE49-F238E27FC236}">
                  <a16:creationId xmlns:a16="http://schemas.microsoft.com/office/drawing/2014/main" id="{11A7604F-2B73-4F6F-8AB0-4A85EF7A8763}"/>
                </a:ext>
              </a:extLst>
            </p:cNvPr>
            <p:cNvSpPr/>
            <p:nvPr/>
          </p:nvSpPr>
          <p:spPr>
            <a:xfrm>
              <a:off x="2756033" y="265851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5" name="Oval 864">
              <a:extLst>
                <a:ext uri="{FF2B5EF4-FFF2-40B4-BE49-F238E27FC236}">
                  <a16:creationId xmlns:a16="http://schemas.microsoft.com/office/drawing/2014/main" id="{575ACA9D-0F61-4796-9D4C-B1F1ECEFE75E}"/>
                </a:ext>
              </a:extLst>
            </p:cNvPr>
            <p:cNvSpPr/>
            <p:nvPr/>
          </p:nvSpPr>
          <p:spPr>
            <a:xfrm>
              <a:off x="2632329" y="256377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6" name="Oval 865">
              <a:extLst>
                <a:ext uri="{FF2B5EF4-FFF2-40B4-BE49-F238E27FC236}">
                  <a16:creationId xmlns:a16="http://schemas.microsoft.com/office/drawing/2014/main" id="{F4289A60-0893-4ACC-A7B1-ED04AA48CD3A}"/>
                </a:ext>
              </a:extLst>
            </p:cNvPr>
            <p:cNvSpPr/>
            <p:nvPr/>
          </p:nvSpPr>
          <p:spPr>
            <a:xfrm>
              <a:off x="2940789" y="256808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7" name="Oval 866">
              <a:extLst>
                <a:ext uri="{FF2B5EF4-FFF2-40B4-BE49-F238E27FC236}">
                  <a16:creationId xmlns:a16="http://schemas.microsoft.com/office/drawing/2014/main" id="{800634C1-0E69-411B-AFD2-951881E9D4CF}"/>
                </a:ext>
              </a:extLst>
            </p:cNvPr>
            <p:cNvSpPr/>
            <p:nvPr/>
          </p:nvSpPr>
          <p:spPr>
            <a:xfrm>
              <a:off x="2828887" y="259095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6" name="Oval 895">
              <a:extLst>
                <a:ext uri="{FF2B5EF4-FFF2-40B4-BE49-F238E27FC236}">
                  <a16:creationId xmlns:a16="http://schemas.microsoft.com/office/drawing/2014/main" id="{96809793-D629-49B7-927F-21A3A80240F8}"/>
                </a:ext>
              </a:extLst>
            </p:cNvPr>
            <p:cNvSpPr/>
            <p:nvPr/>
          </p:nvSpPr>
          <p:spPr>
            <a:xfrm>
              <a:off x="2755077" y="276887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7" name="Oval 896">
              <a:extLst>
                <a:ext uri="{FF2B5EF4-FFF2-40B4-BE49-F238E27FC236}">
                  <a16:creationId xmlns:a16="http://schemas.microsoft.com/office/drawing/2014/main" id="{8BE7C079-AAC6-4595-A2D2-6AA919E60054}"/>
                </a:ext>
              </a:extLst>
            </p:cNvPr>
            <p:cNvSpPr/>
            <p:nvPr/>
          </p:nvSpPr>
          <p:spPr>
            <a:xfrm>
              <a:off x="2393842" y="275797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8" name="Oval 897">
              <a:extLst>
                <a:ext uri="{FF2B5EF4-FFF2-40B4-BE49-F238E27FC236}">
                  <a16:creationId xmlns:a16="http://schemas.microsoft.com/office/drawing/2014/main" id="{D7FDF5E4-62E7-4B91-9C4D-06EAE31762C7}"/>
                </a:ext>
              </a:extLst>
            </p:cNvPr>
            <p:cNvSpPr/>
            <p:nvPr/>
          </p:nvSpPr>
          <p:spPr>
            <a:xfrm>
              <a:off x="2277531" y="287877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9" name="Oval 898">
              <a:extLst>
                <a:ext uri="{FF2B5EF4-FFF2-40B4-BE49-F238E27FC236}">
                  <a16:creationId xmlns:a16="http://schemas.microsoft.com/office/drawing/2014/main" id="{AC8D7823-2EDC-4336-8157-5B599218E43E}"/>
                </a:ext>
              </a:extLst>
            </p:cNvPr>
            <p:cNvSpPr/>
            <p:nvPr/>
          </p:nvSpPr>
          <p:spPr>
            <a:xfrm>
              <a:off x="3438563" y="260479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0" name="Oval 899">
              <a:extLst>
                <a:ext uri="{FF2B5EF4-FFF2-40B4-BE49-F238E27FC236}">
                  <a16:creationId xmlns:a16="http://schemas.microsoft.com/office/drawing/2014/main" id="{154D7059-C54B-4FF5-99E3-251137E3B1D9}"/>
                </a:ext>
              </a:extLst>
            </p:cNvPr>
            <p:cNvSpPr/>
            <p:nvPr/>
          </p:nvSpPr>
          <p:spPr>
            <a:xfrm>
              <a:off x="3287876" y="248432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1" name="Oval 900">
              <a:extLst>
                <a:ext uri="{FF2B5EF4-FFF2-40B4-BE49-F238E27FC236}">
                  <a16:creationId xmlns:a16="http://schemas.microsoft.com/office/drawing/2014/main" id="{12F29EDD-21AA-4B0D-8E3B-18AE7C8E1D5F}"/>
                </a:ext>
              </a:extLst>
            </p:cNvPr>
            <p:cNvSpPr/>
            <p:nvPr/>
          </p:nvSpPr>
          <p:spPr>
            <a:xfrm>
              <a:off x="3244688" y="257818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2" name="Oval 901">
              <a:extLst>
                <a:ext uri="{FF2B5EF4-FFF2-40B4-BE49-F238E27FC236}">
                  <a16:creationId xmlns:a16="http://schemas.microsoft.com/office/drawing/2014/main" id="{5312751B-61E3-4BD8-9D21-3D497B6B1880}"/>
                </a:ext>
              </a:extLst>
            </p:cNvPr>
            <p:cNvSpPr/>
            <p:nvPr/>
          </p:nvSpPr>
          <p:spPr>
            <a:xfrm>
              <a:off x="3319890" y="266386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3" name="Oval 902">
              <a:extLst>
                <a:ext uri="{FF2B5EF4-FFF2-40B4-BE49-F238E27FC236}">
                  <a16:creationId xmlns:a16="http://schemas.microsoft.com/office/drawing/2014/main" id="{9D57BA0B-66DF-4FD4-835A-6A09AD63E171}"/>
                </a:ext>
              </a:extLst>
            </p:cNvPr>
            <p:cNvSpPr/>
            <p:nvPr/>
          </p:nvSpPr>
          <p:spPr>
            <a:xfrm>
              <a:off x="3368503" y="253170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4" name="Oval 903">
              <a:extLst>
                <a:ext uri="{FF2B5EF4-FFF2-40B4-BE49-F238E27FC236}">
                  <a16:creationId xmlns:a16="http://schemas.microsoft.com/office/drawing/2014/main" id="{0321676E-72AB-4677-9000-C5937EE28EA3}"/>
                </a:ext>
              </a:extLst>
            </p:cNvPr>
            <p:cNvSpPr/>
            <p:nvPr/>
          </p:nvSpPr>
          <p:spPr>
            <a:xfrm>
              <a:off x="4505640" y="291982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5" name="Oval 904">
              <a:extLst>
                <a:ext uri="{FF2B5EF4-FFF2-40B4-BE49-F238E27FC236}">
                  <a16:creationId xmlns:a16="http://schemas.microsoft.com/office/drawing/2014/main" id="{29A6D4BD-76E2-4FBC-897B-75C4418A6BD4}"/>
                </a:ext>
              </a:extLst>
            </p:cNvPr>
            <p:cNvSpPr/>
            <p:nvPr/>
          </p:nvSpPr>
          <p:spPr>
            <a:xfrm>
              <a:off x="3564433" y="259423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6" name="Oval 905">
              <a:extLst>
                <a:ext uri="{FF2B5EF4-FFF2-40B4-BE49-F238E27FC236}">
                  <a16:creationId xmlns:a16="http://schemas.microsoft.com/office/drawing/2014/main" id="{0DBF8768-0995-406B-8852-390C085F48D8}"/>
                </a:ext>
              </a:extLst>
            </p:cNvPr>
            <p:cNvSpPr/>
            <p:nvPr/>
          </p:nvSpPr>
          <p:spPr>
            <a:xfrm>
              <a:off x="3093753" y="254633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7" name="Oval 906">
              <a:extLst>
                <a:ext uri="{FF2B5EF4-FFF2-40B4-BE49-F238E27FC236}">
                  <a16:creationId xmlns:a16="http://schemas.microsoft.com/office/drawing/2014/main" id="{83241CD5-AB75-4B86-8154-4CA14AE962BC}"/>
                </a:ext>
              </a:extLst>
            </p:cNvPr>
            <p:cNvSpPr/>
            <p:nvPr/>
          </p:nvSpPr>
          <p:spPr>
            <a:xfrm>
              <a:off x="3437021" y="272104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8" name="Oval 907">
              <a:extLst>
                <a:ext uri="{FF2B5EF4-FFF2-40B4-BE49-F238E27FC236}">
                  <a16:creationId xmlns:a16="http://schemas.microsoft.com/office/drawing/2014/main" id="{083258FD-9B3B-4683-B2F3-B1D118425D77}"/>
                </a:ext>
              </a:extLst>
            </p:cNvPr>
            <p:cNvSpPr/>
            <p:nvPr/>
          </p:nvSpPr>
          <p:spPr>
            <a:xfrm>
              <a:off x="3193796" y="240805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9" name="Oval 908">
              <a:extLst>
                <a:ext uri="{FF2B5EF4-FFF2-40B4-BE49-F238E27FC236}">
                  <a16:creationId xmlns:a16="http://schemas.microsoft.com/office/drawing/2014/main" id="{8FC3D4BF-157C-4B61-A2FE-DE0CF5656623}"/>
                </a:ext>
              </a:extLst>
            </p:cNvPr>
            <p:cNvSpPr/>
            <p:nvPr/>
          </p:nvSpPr>
          <p:spPr>
            <a:xfrm>
              <a:off x="3512925" y="225740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0" name="Oval 909">
              <a:extLst>
                <a:ext uri="{FF2B5EF4-FFF2-40B4-BE49-F238E27FC236}">
                  <a16:creationId xmlns:a16="http://schemas.microsoft.com/office/drawing/2014/main" id="{E97105B4-F79B-4DFF-B491-FBBBC613AADA}"/>
                </a:ext>
              </a:extLst>
            </p:cNvPr>
            <p:cNvSpPr/>
            <p:nvPr/>
          </p:nvSpPr>
          <p:spPr>
            <a:xfrm>
              <a:off x="2727281" y="250460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1" name="Oval 910">
              <a:extLst>
                <a:ext uri="{FF2B5EF4-FFF2-40B4-BE49-F238E27FC236}">
                  <a16:creationId xmlns:a16="http://schemas.microsoft.com/office/drawing/2014/main" id="{5AB3BBB8-419D-4D17-838C-84A0C3E40331}"/>
                </a:ext>
              </a:extLst>
            </p:cNvPr>
            <p:cNvSpPr/>
            <p:nvPr/>
          </p:nvSpPr>
          <p:spPr>
            <a:xfrm>
              <a:off x="1805572" y="244497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2" name="Oval 911">
              <a:extLst>
                <a:ext uri="{FF2B5EF4-FFF2-40B4-BE49-F238E27FC236}">
                  <a16:creationId xmlns:a16="http://schemas.microsoft.com/office/drawing/2014/main" id="{CCE87976-7933-4B31-B34C-F84AC69F3D7D}"/>
                </a:ext>
              </a:extLst>
            </p:cNvPr>
            <p:cNvSpPr/>
            <p:nvPr/>
          </p:nvSpPr>
          <p:spPr>
            <a:xfrm>
              <a:off x="2317781" y="281931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3" name="Oval 912">
              <a:extLst>
                <a:ext uri="{FF2B5EF4-FFF2-40B4-BE49-F238E27FC236}">
                  <a16:creationId xmlns:a16="http://schemas.microsoft.com/office/drawing/2014/main" id="{27D64EC8-CF6B-453C-95B8-B22BA3249552}"/>
                </a:ext>
              </a:extLst>
            </p:cNvPr>
            <p:cNvSpPr/>
            <p:nvPr/>
          </p:nvSpPr>
          <p:spPr>
            <a:xfrm>
              <a:off x="3184458" y="298800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4" name="Oval 913">
              <a:extLst>
                <a:ext uri="{FF2B5EF4-FFF2-40B4-BE49-F238E27FC236}">
                  <a16:creationId xmlns:a16="http://schemas.microsoft.com/office/drawing/2014/main" id="{F04DF77F-3086-48B7-827F-9BA73D819D75}"/>
                </a:ext>
              </a:extLst>
            </p:cNvPr>
            <p:cNvSpPr/>
            <p:nvPr/>
          </p:nvSpPr>
          <p:spPr>
            <a:xfrm>
              <a:off x="3358812" y="278963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5" name="Oval 914">
              <a:extLst>
                <a:ext uri="{FF2B5EF4-FFF2-40B4-BE49-F238E27FC236}">
                  <a16:creationId xmlns:a16="http://schemas.microsoft.com/office/drawing/2014/main" id="{6C8266AA-5E05-45F4-BEB9-BA46635A3BB5}"/>
                </a:ext>
              </a:extLst>
            </p:cNvPr>
            <p:cNvSpPr/>
            <p:nvPr/>
          </p:nvSpPr>
          <p:spPr>
            <a:xfrm>
              <a:off x="3351631" y="308146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6" name="Oval 915">
              <a:extLst>
                <a:ext uri="{FF2B5EF4-FFF2-40B4-BE49-F238E27FC236}">
                  <a16:creationId xmlns:a16="http://schemas.microsoft.com/office/drawing/2014/main" id="{72570185-4DCA-4B2D-B352-AD7F176130F1}"/>
                </a:ext>
              </a:extLst>
            </p:cNvPr>
            <p:cNvSpPr/>
            <p:nvPr/>
          </p:nvSpPr>
          <p:spPr>
            <a:xfrm>
              <a:off x="3447549" y="290941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7" name="Oval 916">
              <a:extLst>
                <a:ext uri="{FF2B5EF4-FFF2-40B4-BE49-F238E27FC236}">
                  <a16:creationId xmlns:a16="http://schemas.microsoft.com/office/drawing/2014/main" id="{1C0B9A46-312B-428E-8641-0C22CC96D5AA}"/>
                </a:ext>
              </a:extLst>
            </p:cNvPr>
            <p:cNvSpPr/>
            <p:nvPr/>
          </p:nvSpPr>
          <p:spPr>
            <a:xfrm>
              <a:off x="3408210" y="301985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8" name="Oval 917">
              <a:extLst>
                <a:ext uri="{FF2B5EF4-FFF2-40B4-BE49-F238E27FC236}">
                  <a16:creationId xmlns:a16="http://schemas.microsoft.com/office/drawing/2014/main" id="{19D876DD-66E9-4B91-A2F5-146C5C356A8F}"/>
                </a:ext>
              </a:extLst>
            </p:cNvPr>
            <p:cNvSpPr/>
            <p:nvPr/>
          </p:nvSpPr>
          <p:spPr>
            <a:xfrm>
              <a:off x="3493994" y="280720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9" name="Oval 918">
              <a:extLst>
                <a:ext uri="{FF2B5EF4-FFF2-40B4-BE49-F238E27FC236}">
                  <a16:creationId xmlns:a16="http://schemas.microsoft.com/office/drawing/2014/main" id="{8B1DC2E3-948D-4089-8599-0022C60CFE5D}"/>
                </a:ext>
              </a:extLst>
            </p:cNvPr>
            <p:cNvSpPr/>
            <p:nvPr/>
          </p:nvSpPr>
          <p:spPr>
            <a:xfrm>
              <a:off x="3148851" y="248884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0" name="Oval 919">
              <a:extLst>
                <a:ext uri="{FF2B5EF4-FFF2-40B4-BE49-F238E27FC236}">
                  <a16:creationId xmlns:a16="http://schemas.microsoft.com/office/drawing/2014/main" id="{E253A2B3-46F1-4ADD-BA4B-F7DB62E670E1}"/>
                </a:ext>
              </a:extLst>
            </p:cNvPr>
            <p:cNvSpPr/>
            <p:nvPr/>
          </p:nvSpPr>
          <p:spPr>
            <a:xfrm>
              <a:off x="2971826" y="248411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1" name="Oval 920">
              <a:extLst>
                <a:ext uri="{FF2B5EF4-FFF2-40B4-BE49-F238E27FC236}">
                  <a16:creationId xmlns:a16="http://schemas.microsoft.com/office/drawing/2014/main" id="{417D3764-888F-476D-88CD-09AFF698F943}"/>
                </a:ext>
              </a:extLst>
            </p:cNvPr>
            <p:cNvSpPr/>
            <p:nvPr/>
          </p:nvSpPr>
          <p:spPr>
            <a:xfrm>
              <a:off x="2947836" y="326846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2" name="Oval 921">
              <a:extLst>
                <a:ext uri="{FF2B5EF4-FFF2-40B4-BE49-F238E27FC236}">
                  <a16:creationId xmlns:a16="http://schemas.microsoft.com/office/drawing/2014/main" id="{E269B7C6-B49C-4FF1-BFF7-07A6F3AE4C65}"/>
                </a:ext>
              </a:extLst>
            </p:cNvPr>
            <p:cNvSpPr/>
            <p:nvPr/>
          </p:nvSpPr>
          <p:spPr>
            <a:xfrm>
              <a:off x="2662408" y="323437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3" name="Oval 922">
              <a:extLst>
                <a:ext uri="{FF2B5EF4-FFF2-40B4-BE49-F238E27FC236}">
                  <a16:creationId xmlns:a16="http://schemas.microsoft.com/office/drawing/2014/main" id="{8124AF3D-0530-42CB-9142-68111E6F8D47}"/>
                </a:ext>
              </a:extLst>
            </p:cNvPr>
            <p:cNvSpPr/>
            <p:nvPr/>
          </p:nvSpPr>
          <p:spPr>
            <a:xfrm>
              <a:off x="2812434" y="318614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4" name="Oval 923">
              <a:extLst>
                <a:ext uri="{FF2B5EF4-FFF2-40B4-BE49-F238E27FC236}">
                  <a16:creationId xmlns:a16="http://schemas.microsoft.com/office/drawing/2014/main" id="{457E56EC-FEE8-4DCF-94B6-AE5A85592392}"/>
                </a:ext>
              </a:extLst>
            </p:cNvPr>
            <p:cNvSpPr/>
            <p:nvPr/>
          </p:nvSpPr>
          <p:spPr>
            <a:xfrm>
              <a:off x="2811478" y="329650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5" name="Oval 924">
              <a:extLst>
                <a:ext uri="{FF2B5EF4-FFF2-40B4-BE49-F238E27FC236}">
                  <a16:creationId xmlns:a16="http://schemas.microsoft.com/office/drawing/2014/main" id="{BB92F4D4-2A8C-4EEC-933C-655F70BFC3B6}"/>
                </a:ext>
              </a:extLst>
            </p:cNvPr>
            <p:cNvSpPr/>
            <p:nvPr/>
          </p:nvSpPr>
          <p:spPr>
            <a:xfrm>
              <a:off x="2690375" y="329927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6" name="Oval 925">
              <a:extLst>
                <a:ext uri="{FF2B5EF4-FFF2-40B4-BE49-F238E27FC236}">
                  <a16:creationId xmlns:a16="http://schemas.microsoft.com/office/drawing/2014/main" id="{881CE9AA-4F1D-4BEC-A0B6-66938BB88FF7}"/>
                </a:ext>
              </a:extLst>
            </p:cNvPr>
            <p:cNvSpPr/>
            <p:nvPr/>
          </p:nvSpPr>
          <p:spPr>
            <a:xfrm>
              <a:off x="2278417" y="310035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7" name="Oval 926">
              <a:extLst>
                <a:ext uri="{FF2B5EF4-FFF2-40B4-BE49-F238E27FC236}">
                  <a16:creationId xmlns:a16="http://schemas.microsoft.com/office/drawing/2014/main" id="{61929483-E7EE-4F00-AF6C-6163C4678C49}"/>
                </a:ext>
              </a:extLst>
            </p:cNvPr>
            <p:cNvSpPr/>
            <p:nvPr/>
          </p:nvSpPr>
          <p:spPr>
            <a:xfrm>
              <a:off x="2452433" y="298039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8" name="Oval 927">
              <a:extLst>
                <a:ext uri="{FF2B5EF4-FFF2-40B4-BE49-F238E27FC236}">
                  <a16:creationId xmlns:a16="http://schemas.microsoft.com/office/drawing/2014/main" id="{ED154F3F-7D12-45AC-BB64-EEA23B4B4C7C}"/>
                </a:ext>
              </a:extLst>
            </p:cNvPr>
            <p:cNvSpPr/>
            <p:nvPr/>
          </p:nvSpPr>
          <p:spPr>
            <a:xfrm>
              <a:off x="3113227" y="341562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9" name="Oval 928">
              <a:extLst>
                <a:ext uri="{FF2B5EF4-FFF2-40B4-BE49-F238E27FC236}">
                  <a16:creationId xmlns:a16="http://schemas.microsoft.com/office/drawing/2014/main" id="{081A8C65-2EE7-45B1-BE9A-88AD53E2AAB2}"/>
                </a:ext>
              </a:extLst>
            </p:cNvPr>
            <p:cNvSpPr/>
            <p:nvPr/>
          </p:nvSpPr>
          <p:spPr>
            <a:xfrm>
              <a:off x="3134567" y="276375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0" name="Oval 929">
              <a:extLst>
                <a:ext uri="{FF2B5EF4-FFF2-40B4-BE49-F238E27FC236}">
                  <a16:creationId xmlns:a16="http://schemas.microsoft.com/office/drawing/2014/main" id="{5A80511F-5935-49EF-B74E-60975C9B5969}"/>
                </a:ext>
              </a:extLst>
            </p:cNvPr>
            <p:cNvSpPr/>
            <p:nvPr/>
          </p:nvSpPr>
          <p:spPr>
            <a:xfrm>
              <a:off x="2919352" y="338901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1" name="Oval 930">
              <a:extLst>
                <a:ext uri="{FF2B5EF4-FFF2-40B4-BE49-F238E27FC236}">
                  <a16:creationId xmlns:a16="http://schemas.microsoft.com/office/drawing/2014/main" id="{B567F8F9-3923-4B31-BDBA-98F51889AFB0}"/>
                </a:ext>
              </a:extLst>
            </p:cNvPr>
            <p:cNvSpPr/>
            <p:nvPr/>
          </p:nvSpPr>
          <p:spPr>
            <a:xfrm>
              <a:off x="2994554" y="347469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2" name="Oval 931">
              <a:extLst>
                <a:ext uri="{FF2B5EF4-FFF2-40B4-BE49-F238E27FC236}">
                  <a16:creationId xmlns:a16="http://schemas.microsoft.com/office/drawing/2014/main" id="{D7D61C0A-26BE-4F29-9CE7-940692F1E637}"/>
                </a:ext>
              </a:extLst>
            </p:cNvPr>
            <p:cNvSpPr/>
            <p:nvPr/>
          </p:nvSpPr>
          <p:spPr>
            <a:xfrm>
              <a:off x="3131430" y="326593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3" name="Oval 932">
              <a:extLst>
                <a:ext uri="{FF2B5EF4-FFF2-40B4-BE49-F238E27FC236}">
                  <a16:creationId xmlns:a16="http://schemas.microsoft.com/office/drawing/2014/main" id="{351562F4-B378-43B6-8C49-844862F2A2B4}"/>
                </a:ext>
              </a:extLst>
            </p:cNvPr>
            <p:cNvSpPr/>
            <p:nvPr/>
          </p:nvSpPr>
          <p:spPr>
            <a:xfrm>
              <a:off x="3239097" y="340506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4" name="Oval 933">
              <a:extLst>
                <a:ext uri="{FF2B5EF4-FFF2-40B4-BE49-F238E27FC236}">
                  <a16:creationId xmlns:a16="http://schemas.microsoft.com/office/drawing/2014/main" id="{8E8D40CE-47E5-4D4D-AD31-A6D9F98D010B}"/>
                </a:ext>
              </a:extLst>
            </p:cNvPr>
            <p:cNvSpPr/>
            <p:nvPr/>
          </p:nvSpPr>
          <p:spPr>
            <a:xfrm>
              <a:off x="3389123" y="335684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5" name="Oval 934">
              <a:extLst>
                <a:ext uri="{FF2B5EF4-FFF2-40B4-BE49-F238E27FC236}">
                  <a16:creationId xmlns:a16="http://schemas.microsoft.com/office/drawing/2014/main" id="{B3D7992A-5F4C-42D1-80B7-8B74965A8F7F}"/>
                </a:ext>
              </a:extLst>
            </p:cNvPr>
            <p:cNvSpPr/>
            <p:nvPr/>
          </p:nvSpPr>
          <p:spPr>
            <a:xfrm>
              <a:off x="3111685" y="353187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6" name="Oval 935">
              <a:extLst>
                <a:ext uri="{FF2B5EF4-FFF2-40B4-BE49-F238E27FC236}">
                  <a16:creationId xmlns:a16="http://schemas.microsoft.com/office/drawing/2014/main" id="{9593BC2A-199E-4C60-B4BE-FA240E8BA06D}"/>
                </a:ext>
              </a:extLst>
            </p:cNvPr>
            <p:cNvSpPr/>
            <p:nvPr/>
          </p:nvSpPr>
          <p:spPr>
            <a:xfrm>
              <a:off x="3265419" y="326210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7" name="Oval 936">
              <a:extLst>
                <a:ext uri="{FF2B5EF4-FFF2-40B4-BE49-F238E27FC236}">
                  <a16:creationId xmlns:a16="http://schemas.microsoft.com/office/drawing/2014/main" id="{FDAC8FE3-15DA-4CF8-A8D4-C74C81566D59}"/>
                </a:ext>
              </a:extLst>
            </p:cNvPr>
            <p:cNvSpPr/>
            <p:nvPr/>
          </p:nvSpPr>
          <p:spPr>
            <a:xfrm>
              <a:off x="2868460" y="321888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8" name="Oval 937">
              <a:extLst>
                <a:ext uri="{FF2B5EF4-FFF2-40B4-BE49-F238E27FC236}">
                  <a16:creationId xmlns:a16="http://schemas.microsoft.com/office/drawing/2014/main" id="{4B07090A-441F-43C7-B7E3-0F78890F607D}"/>
                </a:ext>
              </a:extLst>
            </p:cNvPr>
            <p:cNvSpPr/>
            <p:nvPr/>
          </p:nvSpPr>
          <p:spPr>
            <a:xfrm>
              <a:off x="6096000" y="136217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9" name="Oval 938">
              <a:extLst>
                <a:ext uri="{FF2B5EF4-FFF2-40B4-BE49-F238E27FC236}">
                  <a16:creationId xmlns:a16="http://schemas.microsoft.com/office/drawing/2014/main" id="{0CC33413-594D-455E-8077-4BAF79FFD664}"/>
                </a:ext>
              </a:extLst>
            </p:cNvPr>
            <p:cNvSpPr/>
            <p:nvPr/>
          </p:nvSpPr>
          <p:spPr>
            <a:xfrm>
              <a:off x="2810389" y="361127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0" name="Oval 939">
              <a:extLst>
                <a:ext uri="{FF2B5EF4-FFF2-40B4-BE49-F238E27FC236}">
                  <a16:creationId xmlns:a16="http://schemas.microsoft.com/office/drawing/2014/main" id="{00108CAA-2496-424F-B335-6FDF37BFA2B5}"/>
                </a:ext>
              </a:extLst>
            </p:cNvPr>
            <p:cNvSpPr/>
            <p:nvPr/>
          </p:nvSpPr>
          <p:spPr>
            <a:xfrm>
              <a:off x="2934237" y="355740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1" name="Oval 940">
              <a:extLst>
                <a:ext uri="{FF2B5EF4-FFF2-40B4-BE49-F238E27FC236}">
                  <a16:creationId xmlns:a16="http://schemas.microsoft.com/office/drawing/2014/main" id="{7EEAB1B6-D17D-4F9E-B7D1-12A8B221FFC3}"/>
                </a:ext>
              </a:extLst>
            </p:cNvPr>
            <p:cNvSpPr/>
            <p:nvPr/>
          </p:nvSpPr>
          <p:spPr>
            <a:xfrm>
              <a:off x="3034809" y="335571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2" name="Oval 941">
              <a:extLst>
                <a:ext uri="{FF2B5EF4-FFF2-40B4-BE49-F238E27FC236}">
                  <a16:creationId xmlns:a16="http://schemas.microsoft.com/office/drawing/2014/main" id="{FFE7ED3D-3E7F-42C2-96A9-2FBED8D7DF86}"/>
                </a:ext>
              </a:extLst>
            </p:cNvPr>
            <p:cNvSpPr/>
            <p:nvPr/>
          </p:nvSpPr>
          <p:spPr>
            <a:xfrm>
              <a:off x="3029263" y="310765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3" name="Oval 942">
              <a:extLst>
                <a:ext uri="{FF2B5EF4-FFF2-40B4-BE49-F238E27FC236}">
                  <a16:creationId xmlns:a16="http://schemas.microsoft.com/office/drawing/2014/main" id="{3ABB15DC-0731-4C6E-A26A-CF1C0FA42D7B}"/>
                </a:ext>
              </a:extLst>
            </p:cNvPr>
            <p:cNvSpPr/>
            <p:nvPr/>
          </p:nvSpPr>
          <p:spPr>
            <a:xfrm>
              <a:off x="3175486" y="348271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4" name="Oval 943">
              <a:extLst>
                <a:ext uri="{FF2B5EF4-FFF2-40B4-BE49-F238E27FC236}">
                  <a16:creationId xmlns:a16="http://schemas.microsoft.com/office/drawing/2014/main" id="{F2143685-716F-426B-815C-283EF339BC91}"/>
                </a:ext>
              </a:extLst>
            </p:cNvPr>
            <p:cNvSpPr/>
            <p:nvPr/>
          </p:nvSpPr>
          <p:spPr>
            <a:xfrm>
              <a:off x="2465112" y="327214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5" name="Oval 944">
              <a:extLst>
                <a:ext uri="{FF2B5EF4-FFF2-40B4-BE49-F238E27FC236}">
                  <a16:creationId xmlns:a16="http://schemas.microsoft.com/office/drawing/2014/main" id="{35F95420-B00B-442C-9701-9973C265EAFE}"/>
                </a:ext>
              </a:extLst>
            </p:cNvPr>
            <p:cNvSpPr/>
            <p:nvPr/>
          </p:nvSpPr>
          <p:spPr>
            <a:xfrm>
              <a:off x="2617258" y="290007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6" name="Oval 945">
              <a:extLst>
                <a:ext uri="{FF2B5EF4-FFF2-40B4-BE49-F238E27FC236}">
                  <a16:creationId xmlns:a16="http://schemas.microsoft.com/office/drawing/2014/main" id="{59E680AD-B435-4686-91CC-20AAD4C5A228}"/>
                </a:ext>
              </a:extLst>
            </p:cNvPr>
            <p:cNvSpPr/>
            <p:nvPr/>
          </p:nvSpPr>
          <p:spPr>
            <a:xfrm>
              <a:off x="2623278" y="307581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7" name="Oval 946">
              <a:extLst>
                <a:ext uri="{FF2B5EF4-FFF2-40B4-BE49-F238E27FC236}">
                  <a16:creationId xmlns:a16="http://schemas.microsoft.com/office/drawing/2014/main" id="{7EB155AE-33FE-42DC-98D4-772C4F02AC31}"/>
                </a:ext>
              </a:extLst>
            </p:cNvPr>
            <p:cNvSpPr/>
            <p:nvPr/>
          </p:nvSpPr>
          <p:spPr>
            <a:xfrm>
              <a:off x="2115956" y="301596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8" name="Oval 947">
              <a:extLst>
                <a:ext uri="{FF2B5EF4-FFF2-40B4-BE49-F238E27FC236}">
                  <a16:creationId xmlns:a16="http://schemas.microsoft.com/office/drawing/2014/main" id="{59446E91-E0E2-4544-977F-232A5497232A}"/>
                </a:ext>
              </a:extLst>
            </p:cNvPr>
            <p:cNvSpPr/>
            <p:nvPr/>
          </p:nvSpPr>
          <p:spPr>
            <a:xfrm>
              <a:off x="2054054" y="324956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9" name="Oval 948">
              <a:extLst>
                <a:ext uri="{FF2B5EF4-FFF2-40B4-BE49-F238E27FC236}">
                  <a16:creationId xmlns:a16="http://schemas.microsoft.com/office/drawing/2014/main" id="{22096B2D-CDEF-4B35-AD21-00F71EAF1E91}"/>
                </a:ext>
              </a:extLst>
            </p:cNvPr>
            <p:cNvSpPr/>
            <p:nvPr/>
          </p:nvSpPr>
          <p:spPr>
            <a:xfrm>
              <a:off x="4106672" y="350874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0" name="Oval 949">
              <a:extLst>
                <a:ext uri="{FF2B5EF4-FFF2-40B4-BE49-F238E27FC236}">
                  <a16:creationId xmlns:a16="http://schemas.microsoft.com/office/drawing/2014/main" id="{10C69755-26C6-485B-BD68-8541483FBE08}"/>
                </a:ext>
              </a:extLst>
            </p:cNvPr>
            <p:cNvSpPr/>
            <p:nvPr/>
          </p:nvSpPr>
          <p:spPr>
            <a:xfrm>
              <a:off x="3958259" y="248389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51" name="Oval 950">
              <a:extLst>
                <a:ext uri="{FF2B5EF4-FFF2-40B4-BE49-F238E27FC236}">
                  <a16:creationId xmlns:a16="http://schemas.microsoft.com/office/drawing/2014/main" id="{6AC5BBEA-65FA-4154-8952-85C51D012FAF}"/>
                </a:ext>
              </a:extLst>
            </p:cNvPr>
            <p:cNvSpPr/>
            <p:nvPr/>
          </p:nvSpPr>
          <p:spPr>
            <a:xfrm>
              <a:off x="3586993" y="202400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2" name="Oval 951">
              <a:extLst>
                <a:ext uri="{FF2B5EF4-FFF2-40B4-BE49-F238E27FC236}">
                  <a16:creationId xmlns:a16="http://schemas.microsoft.com/office/drawing/2014/main" id="{32FFA5A4-436F-4DD3-B385-8116F3822F70}"/>
                </a:ext>
              </a:extLst>
            </p:cNvPr>
            <p:cNvSpPr/>
            <p:nvPr/>
          </p:nvSpPr>
          <p:spPr>
            <a:xfrm>
              <a:off x="3325558" y="168770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3" name="Oval 952">
              <a:extLst>
                <a:ext uri="{FF2B5EF4-FFF2-40B4-BE49-F238E27FC236}">
                  <a16:creationId xmlns:a16="http://schemas.microsoft.com/office/drawing/2014/main" id="{FC0DCE1F-70A7-4471-9680-D8ECD38D55F7}"/>
                </a:ext>
              </a:extLst>
            </p:cNvPr>
            <p:cNvSpPr/>
            <p:nvPr/>
          </p:nvSpPr>
          <p:spPr>
            <a:xfrm>
              <a:off x="4094322" y="177982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4" name="Oval 953">
              <a:extLst>
                <a:ext uri="{FF2B5EF4-FFF2-40B4-BE49-F238E27FC236}">
                  <a16:creationId xmlns:a16="http://schemas.microsoft.com/office/drawing/2014/main" id="{B3357A2E-AF49-4747-8F81-7189A133793B}"/>
                </a:ext>
              </a:extLst>
            </p:cNvPr>
            <p:cNvSpPr/>
            <p:nvPr/>
          </p:nvSpPr>
          <p:spPr>
            <a:xfrm>
              <a:off x="3885429" y="175910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5" name="Oval 954">
              <a:extLst>
                <a:ext uri="{FF2B5EF4-FFF2-40B4-BE49-F238E27FC236}">
                  <a16:creationId xmlns:a16="http://schemas.microsoft.com/office/drawing/2014/main" id="{17446480-4E69-4E89-AD04-A4B2FA370CC3}"/>
                </a:ext>
              </a:extLst>
            </p:cNvPr>
            <p:cNvSpPr/>
            <p:nvPr/>
          </p:nvSpPr>
          <p:spPr>
            <a:xfrm>
              <a:off x="4231129" y="155395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6" name="Oval 955">
              <a:extLst>
                <a:ext uri="{FF2B5EF4-FFF2-40B4-BE49-F238E27FC236}">
                  <a16:creationId xmlns:a16="http://schemas.microsoft.com/office/drawing/2014/main" id="{429951C9-3EB1-4BAD-A508-32F184476565}"/>
                </a:ext>
              </a:extLst>
            </p:cNvPr>
            <p:cNvSpPr/>
            <p:nvPr/>
          </p:nvSpPr>
          <p:spPr>
            <a:xfrm>
              <a:off x="4457700" y="67637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7" name="Oval 956">
              <a:extLst>
                <a:ext uri="{FF2B5EF4-FFF2-40B4-BE49-F238E27FC236}">
                  <a16:creationId xmlns:a16="http://schemas.microsoft.com/office/drawing/2014/main" id="{452D0C74-0457-480E-AA29-5303D5B850A4}"/>
                </a:ext>
              </a:extLst>
            </p:cNvPr>
            <p:cNvSpPr/>
            <p:nvPr/>
          </p:nvSpPr>
          <p:spPr>
            <a:xfrm>
              <a:off x="5734050" y="18107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8" name="Oval 957">
              <a:extLst>
                <a:ext uri="{FF2B5EF4-FFF2-40B4-BE49-F238E27FC236}">
                  <a16:creationId xmlns:a16="http://schemas.microsoft.com/office/drawing/2014/main" id="{A9996C43-59FF-451C-B005-14A74DAE98F7}"/>
                </a:ext>
              </a:extLst>
            </p:cNvPr>
            <p:cNvSpPr/>
            <p:nvPr/>
          </p:nvSpPr>
          <p:spPr>
            <a:xfrm>
              <a:off x="5970000" y="46224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9" name="Oval 958">
              <a:extLst>
                <a:ext uri="{FF2B5EF4-FFF2-40B4-BE49-F238E27FC236}">
                  <a16:creationId xmlns:a16="http://schemas.microsoft.com/office/drawing/2014/main" id="{E753071E-13D5-443E-A928-CD3FBBF45D83}"/>
                </a:ext>
              </a:extLst>
            </p:cNvPr>
            <p:cNvSpPr/>
            <p:nvPr/>
          </p:nvSpPr>
          <p:spPr>
            <a:xfrm>
              <a:off x="5712825" y="67179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0" name="Oval 959">
              <a:extLst>
                <a:ext uri="{FF2B5EF4-FFF2-40B4-BE49-F238E27FC236}">
                  <a16:creationId xmlns:a16="http://schemas.microsoft.com/office/drawing/2014/main" id="{0E6E5804-6414-40CB-B46D-6C4D4DFAF8EB}"/>
                </a:ext>
              </a:extLst>
            </p:cNvPr>
            <p:cNvSpPr/>
            <p:nvPr/>
          </p:nvSpPr>
          <p:spPr>
            <a:xfrm>
              <a:off x="5817600" y="34794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1" name="Oval 960">
              <a:extLst>
                <a:ext uri="{FF2B5EF4-FFF2-40B4-BE49-F238E27FC236}">
                  <a16:creationId xmlns:a16="http://schemas.microsoft.com/office/drawing/2014/main" id="{6C2D3E3C-2A5F-4F2F-9FF7-F1C6731C1E26}"/>
                </a:ext>
              </a:extLst>
            </p:cNvPr>
            <p:cNvSpPr/>
            <p:nvPr/>
          </p:nvSpPr>
          <p:spPr>
            <a:xfrm>
              <a:off x="8694150" y="67179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2" name="Oval 961">
              <a:extLst>
                <a:ext uri="{FF2B5EF4-FFF2-40B4-BE49-F238E27FC236}">
                  <a16:creationId xmlns:a16="http://schemas.microsoft.com/office/drawing/2014/main" id="{52FA681C-7AD3-4807-A7F9-A2A2CC32D6AC}"/>
                </a:ext>
              </a:extLst>
            </p:cNvPr>
            <p:cNvSpPr/>
            <p:nvPr/>
          </p:nvSpPr>
          <p:spPr>
            <a:xfrm>
              <a:off x="6951075" y="64322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3" name="Oval 962">
              <a:extLst>
                <a:ext uri="{FF2B5EF4-FFF2-40B4-BE49-F238E27FC236}">
                  <a16:creationId xmlns:a16="http://schemas.microsoft.com/office/drawing/2014/main" id="{244A98E7-7C74-415F-B3DF-76E6A894B866}"/>
                </a:ext>
              </a:extLst>
            </p:cNvPr>
            <p:cNvSpPr/>
            <p:nvPr/>
          </p:nvSpPr>
          <p:spPr>
            <a:xfrm>
              <a:off x="6572457" y="60274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4" name="Oval 963">
              <a:extLst>
                <a:ext uri="{FF2B5EF4-FFF2-40B4-BE49-F238E27FC236}">
                  <a16:creationId xmlns:a16="http://schemas.microsoft.com/office/drawing/2014/main" id="{88388F78-4A50-4A38-9A40-16828F91386E}"/>
                </a:ext>
              </a:extLst>
            </p:cNvPr>
            <p:cNvSpPr/>
            <p:nvPr/>
          </p:nvSpPr>
          <p:spPr>
            <a:xfrm>
              <a:off x="6591507" y="80991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5" name="Oval 964">
              <a:extLst>
                <a:ext uri="{FF2B5EF4-FFF2-40B4-BE49-F238E27FC236}">
                  <a16:creationId xmlns:a16="http://schemas.microsoft.com/office/drawing/2014/main" id="{1AC68E35-8E3D-4FA2-B158-415CCB174DE8}"/>
                </a:ext>
              </a:extLst>
            </p:cNvPr>
            <p:cNvSpPr/>
            <p:nvPr/>
          </p:nvSpPr>
          <p:spPr>
            <a:xfrm>
              <a:off x="6303376" y="51463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6" name="Oval 965">
              <a:extLst>
                <a:ext uri="{FF2B5EF4-FFF2-40B4-BE49-F238E27FC236}">
                  <a16:creationId xmlns:a16="http://schemas.microsoft.com/office/drawing/2014/main" id="{F97E4F7C-250A-4FAB-82D8-60E3FDE83BAA}"/>
                </a:ext>
              </a:extLst>
            </p:cNvPr>
            <p:cNvSpPr/>
            <p:nvPr/>
          </p:nvSpPr>
          <p:spPr>
            <a:xfrm>
              <a:off x="6191457" y="71942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7" name="Oval 966">
              <a:extLst>
                <a:ext uri="{FF2B5EF4-FFF2-40B4-BE49-F238E27FC236}">
                  <a16:creationId xmlns:a16="http://schemas.microsoft.com/office/drawing/2014/main" id="{A0879134-B0F8-4656-9DA8-CE6E7D9D46A2}"/>
                </a:ext>
              </a:extLst>
            </p:cNvPr>
            <p:cNvSpPr/>
            <p:nvPr/>
          </p:nvSpPr>
          <p:spPr>
            <a:xfrm>
              <a:off x="6762957" y="57654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8" name="Oval 967">
              <a:extLst>
                <a:ext uri="{FF2B5EF4-FFF2-40B4-BE49-F238E27FC236}">
                  <a16:creationId xmlns:a16="http://schemas.microsoft.com/office/drawing/2014/main" id="{BEDA2276-5CDF-46AA-96A7-F486677CFB86}"/>
                </a:ext>
              </a:extLst>
            </p:cNvPr>
            <p:cNvSpPr/>
            <p:nvPr/>
          </p:nvSpPr>
          <p:spPr>
            <a:xfrm>
              <a:off x="6722476" y="106470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9" name="Oval 968">
              <a:extLst>
                <a:ext uri="{FF2B5EF4-FFF2-40B4-BE49-F238E27FC236}">
                  <a16:creationId xmlns:a16="http://schemas.microsoft.com/office/drawing/2014/main" id="{1AD586FA-B324-40AC-B664-612CEB9450D9}"/>
                </a:ext>
              </a:extLst>
            </p:cNvPr>
            <p:cNvSpPr/>
            <p:nvPr/>
          </p:nvSpPr>
          <p:spPr>
            <a:xfrm>
              <a:off x="6451014" y="108137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0" name="Oval 969">
              <a:extLst>
                <a:ext uri="{FF2B5EF4-FFF2-40B4-BE49-F238E27FC236}">
                  <a16:creationId xmlns:a16="http://schemas.microsoft.com/office/drawing/2014/main" id="{A0D46B89-63ED-4F2F-8046-9A694D5863A1}"/>
                </a:ext>
              </a:extLst>
            </p:cNvPr>
            <p:cNvSpPr/>
            <p:nvPr/>
          </p:nvSpPr>
          <p:spPr>
            <a:xfrm>
              <a:off x="7041564" y="70513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1" name="Oval 970">
              <a:extLst>
                <a:ext uri="{FF2B5EF4-FFF2-40B4-BE49-F238E27FC236}">
                  <a16:creationId xmlns:a16="http://schemas.microsoft.com/office/drawing/2014/main" id="{44AB04F3-3969-47D5-9E46-EB20F6EB449B}"/>
                </a:ext>
              </a:extLst>
            </p:cNvPr>
            <p:cNvSpPr/>
            <p:nvPr/>
          </p:nvSpPr>
          <p:spPr>
            <a:xfrm>
              <a:off x="6982032" y="54797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2" name="Oval 971">
              <a:extLst>
                <a:ext uri="{FF2B5EF4-FFF2-40B4-BE49-F238E27FC236}">
                  <a16:creationId xmlns:a16="http://schemas.microsoft.com/office/drawing/2014/main" id="{C5BFF24F-82B6-497E-9000-ADE66B6B05BD}"/>
                </a:ext>
              </a:extLst>
            </p:cNvPr>
            <p:cNvSpPr/>
            <p:nvPr/>
          </p:nvSpPr>
          <p:spPr>
            <a:xfrm>
              <a:off x="7313025" y="64322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3" name="Oval 972">
              <a:extLst>
                <a:ext uri="{FF2B5EF4-FFF2-40B4-BE49-F238E27FC236}">
                  <a16:creationId xmlns:a16="http://schemas.microsoft.com/office/drawing/2014/main" id="{57EAFC17-DB0D-4B69-807A-0C9CF5E88007}"/>
                </a:ext>
              </a:extLst>
            </p:cNvPr>
            <p:cNvSpPr/>
            <p:nvPr/>
          </p:nvSpPr>
          <p:spPr>
            <a:xfrm>
              <a:off x="7436850" y="58131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4" name="Oval 973">
              <a:extLst>
                <a:ext uri="{FF2B5EF4-FFF2-40B4-BE49-F238E27FC236}">
                  <a16:creationId xmlns:a16="http://schemas.microsoft.com/office/drawing/2014/main" id="{6778AC51-57D0-4F0B-8A9F-E5C6BED29A5B}"/>
                </a:ext>
              </a:extLst>
            </p:cNvPr>
            <p:cNvSpPr/>
            <p:nvPr/>
          </p:nvSpPr>
          <p:spPr>
            <a:xfrm>
              <a:off x="7505906" y="76943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5" name="Oval 974">
              <a:extLst>
                <a:ext uri="{FF2B5EF4-FFF2-40B4-BE49-F238E27FC236}">
                  <a16:creationId xmlns:a16="http://schemas.microsoft.com/office/drawing/2014/main" id="{959369E6-BC14-4CFC-9EE3-47AFA9F29957}"/>
                </a:ext>
              </a:extLst>
            </p:cNvPr>
            <p:cNvSpPr/>
            <p:nvPr/>
          </p:nvSpPr>
          <p:spPr>
            <a:xfrm>
              <a:off x="7694025" y="53606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6" name="Oval 975">
              <a:extLst>
                <a:ext uri="{FF2B5EF4-FFF2-40B4-BE49-F238E27FC236}">
                  <a16:creationId xmlns:a16="http://schemas.microsoft.com/office/drawing/2014/main" id="{BBB0928A-F000-4ED2-BA0A-17004EA5DCC3}"/>
                </a:ext>
              </a:extLst>
            </p:cNvPr>
            <p:cNvSpPr/>
            <p:nvPr/>
          </p:nvSpPr>
          <p:spPr>
            <a:xfrm>
              <a:off x="7617825" y="67179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7" name="Oval 976">
              <a:extLst>
                <a:ext uri="{FF2B5EF4-FFF2-40B4-BE49-F238E27FC236}">
                  <a16:creationId xmlns:a16="http://schemas.microsoft.com/office/drawing/2014/main" id="{11F3E8B8-6F51-4FD5-A5EE-F9751C049D9E}"/>
                </a:ext>
              </a:extLst>
            </p:cNvPr>
            <p:cNvSpPr/>
            <p:nvPr/>
          </p:nvSpPr>
          <p:spPr>
            <a:xfrm>
              <a:off x="7563056" y="52654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8" name="Oval 977">
              <a:extLst>
                <a:ext uri="{FF2B5EF4-FFF2-40B4-BE49-F238E27FC236}">
                  <a16:creationId xmlns:a16="http://schemas.microsoft.com/office/drawing/2014/main" id="{F6D44B8C-D6BA-492E-A408-ED753248224E}"/>
                </a:ext>
              </a:extLst>
            </p:cNvPr>
            <p:cNvSpPr/>
            <p:nvPr/>
          </p:nvSpPr>
          <p:spPr>
            <a:xfrm>
              <a:off x="7560675" y="36699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9" name="Oval 978">
              <a:extLst>
                <a:ext uri="{FF2B5EF4-FFF2-40B4-BE49-F238E27FC236}">
                  <a16:creationId xmlns:a16="http://schemas.microsoft.com/office/drawing/2014/main" id="{25A88246-B54A-4DE7-87D9-16C13A9C05DC}"/>
                </a:ext>
              </a:extLst>
            </p:cNvPr>
            <p:cNvSpPr/>
            <p:nvPr/>
          </p:nvSpPr>
          <p:spPr>
            <a:xfrm>
              <a:off x="7229681" y="18602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0" name="Oval 979">
              <a:extLst>
                <a:ext uri="{FF2B5EF4-FFF2-40B4-BE49-F238E27FC236}">
                  <a16:creationId xmlns:a16="http://schemas.microsoft.com/office/drawing/2014/main" id="{BE4D53DD-2C01-4AA0-9CD6-F8F1E8AE8B7F}"/>
                </a:ext>
              </a:extLst>
            </p:cNvPr>
            <p:cNvSpPr/>
            <p:nvPr/>
          </p:nvSpPr>
          <p:spPr>
            <a:xfrm>
              <a:off x="6910594" y="15744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1" name="Oval 980">
              <a:extLst>
                <a:ext uri="{FF2B5EF4-FFF2-40B4-BE49-F238E27FC236}">
                  <a16:creationId xmlns:a16="http://schemas.microsoft.com/office/drawing/2014/main" id="{7239906A-F4E5-4CF2-980D-4100B406666C}"/>
                </a:ext>
              </a:extLst>
            </p:cNvPr>
            <p:cNvSpPr/>
            <p:nvPr/>
          </p:nvSpPr>
          <p:spPr>
            <a:xfrm>
              <a:off x="6696740" y="13663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2" name="Oval 981">
              <a:extLst>
                <a:ext uri="{FF2B5EF4-FFF2-40B4-BE49-F238E27FC236}">
                  <a16:creationId xmlns:a16="http://schemas.microsoft.com/office/drawing/2014/main" id="{93E8C525-B934-4DA4-AEB4-F5DC92BD54C8}"/>
                </a:ext>
              </a:extLst>
            </p:cNvPr>
            <p:cNvSpPr/>
            <p:nvPr/>
          </p:nvSpPr>
          <p:spPr>
            <a:xfrm>
              <a:off x="7130127" y="78195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3" name="Oval 982">
              <a:extLst>
                <a:ext uri="{FF2B5EF4-FFF2-40B4-BE49-F238E27FC236}">
                  <a16:creationId xmlns:a16="http://schemas.microsoft.com/office/drawing/2014/main" id="{B5120C56-F598-478E-98C4-05E20CAF3E9E}"/>
                </a:ext>
              </a:extLst>
            </p:cNvPr>
            <p:cNvSpPr/>
            <p:nvPr/>
          </p:nvSpPr>
          <p:spPr>
            <a:xfrm>
              <a:off x="7389683" y="19616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4" name="Oval 983">
              <a:extLst>
                <a:ext uri="{FF2B5EF4-FFF2-40B4-BE49-F238E27FC236}">
                  <a16:creationId xmlns:a16="http://schemas.microsoft.com/office/drawing/2014/main" id="{213E6492-6CDF-49D7-BB90-6448CF13E96B}"/>
                </a:ext>
              </a:extLst>
            </p:cNvPr>
            <p:cNvSpPr/>
            <p:nvPr/>
          </p:nvSpPr>
          <p:spPr>
            <a:xfrm>
              <a:off x="7706390" y="66051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5" name="Oval 984">
              <a:extLst>
                <a:ext uri="{FF2B5EF4-FFF2-40B4-BE49-F238E27FC236}">
                  <a16:creationId xmlns:a16="http://schemas.microsoft.com/office/drawing/2014/main" id="{2E47E0A8-6F62-424B-B44A-DF1A33808BB9}"/>
                </a:ext>
              </a:extLst>
            </p:cNvPr>
            <p:cNvSpPr/>
            <p:nvPr/>
          </p:nvSpPr>
          <p:spPr>
            <a:xfrm>
              <a:off x="7339218" y="73133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6" name="Oval 985">
              <a:extLst>
                <a:ext uri="{FF2B5EF4-FFF2-40B4-BE49-F238E27FC236}">
                  <a16:creationId xmlns:a16="http://schemas.microsoft.com/office/drawing/2014/main" id="{DEB07F72-85DC-4BAF-838D-5A95F25EBC4A}"/>
                </a:ext>
              </a:extLst>
            </p:cNvPr>
            <p:cNvSpPr/>
            <p:nvPr/>
          </p:nvSpPr>
          <p:spPr>
            <a:xfrm>
              <a:off x="6924881" y="77419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7" name="Oval 986">
              <a:extLst>
                <a:ext uri="{FF2B5EF4-FFF2-40B4-BE49-F238E27FC236}">
                  <a16:creationId xmlns:a16="http://schemas.microsoft.com/office/drawing/2014/main" id="{3B9F3136-F841-4C8D-8B92-3AE97E3A22ED}"/>
                </a:ext>
              </a:extLst>
            </p:cNvPr>
            <p:cNvSpPr/>
            <p:nvPr/>
          </p:nvSpPr>
          <p:spPr>
            <a:xfrm>
              <a:off x="6424818" y="57416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8" name="Oval 987">
              <a:extLst>
                <a:ext uri="{FF2B5EF4-FFF2-40B4-BE49-F238E27FC236}">
                  <a16:creationId xmlns:a16="http://schemas.microsoft.com/office/drawing/2014/main" id="{FC972C26-A754-408A-AAEE-58785C48BB91}"/>
                </a:ext>
              </a:extLst>
            </p:cNvPr>
            <p:cNvSpPr/>
            <p:nvPr/>
          </p:nvSpPr>
          <p:spPr>
            <a:xfrm>
              <a:off x="6205743" y="58131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9" name="Oval 988">
              <a:extLst>
                <a:ext uri="{FF2B5EF4-FFF2-40B4-BE49-F238E27FC236}">
                  <a16:creationId xmlns:a16="http://schemas.microsoft.com/office/drawing/2014/main" id="{6495B7C7-F854-4429-B52B-3AC4B14E57BB}"/>
                </a:ext>
              </a:extLst>
            </p:cNvPr>
            <p:cNvSpPr/>
            <p:nvPr/>
          </p:nvSpPr>
          <p:spPr>
            <a:xfrm>
              <a:off x="6262893" y="41224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0" name="Oval 989">
              <a:extLst>
                <a:ext uri="{FF2B5EF4-FFF2-40B4-BE49-F238E27FC236}">
                  <a16:creationId xmlns:a16="http://schemas.microsoft.com/office/drawing/2014/main" id="{42E5D122-BFCA-427D-8BEE-3A42228A3060}"/>
                </a:ext>
              </a:extLst>
            </p:cNvPr>
            <p:cNvSpPr/>
            <p:nvPr/>
          </p:nvSpPr>
          <p:spPr>
            <a:xfrm>
              <a:off x="5947655" y="90754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1" name="Oval 990">
              <a:extLst>
                <a:ext uri="{FF2B5EF4-FFF2-40B4-BE49-F238E27FC236}">
                  <a16:creationId xmlns:a16="http://schemas.microsoft.com/office/drawing/2014/main" id="{FF5C8FA3-967A-43D2-810D-6CF0B10F9554}"/>
                </a:ext>
              </a:extLst>
            </p:cNvPr>
            <p:cNvSpPr/>
            <p:nvPr/>
          </p:nvSpPr>
          <p:spPr>
            <a:xfrm>
              <a:off x="6071480" y="83372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2" name="Oval 991">
              <a:extLst>
                <a:ext uri="{FF2B5EF4-FFF2-40B4-BE49-F238E27FC236}">
                  <a16:creationId xmlns:a16="http://schemas.microsoft.com/office/drawing/2014/main" id="{FF379A15-A844-4B87-A6C3-B6C8D9510061}"/>
                </a:ext>
              </a:extLst>
            </p:cNvPr>
            <p:cNvSpPr/>
            <p:nvPr/>
          </p:nvSpPr>
          <p:spPr>
            <a:xfrm>
              <a:off x="6311986" y="97421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3" name="Oval 992">
              <a:extLst>
                <a:ext uri="{FF2B5EF4-FFF2-40B4-BE49-F238E27FC236}">
                  <a16:creationId xmlns:a16="http://schemas.microsoft.com/office/drawing/2014/main" id="{8FA60161-6D01-48A9-AC95-DCAD41017510}"/>
                </a:ext>
              </a:extLst>
            </p:cNvPr>
            <p:cNvSpPr/>
            <p:nvPr/>
          </p:nvSpPr>
          <p:spPr>
            <a:xfrm>
              <a:off x="6373899" y="90754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4" name="Oval 993">
              <a:extLst>
                <a:ext uri="{FF2B5EF4-FFF2-40B4-BE49-F238E27FC236}">
                  <a16:creationId xmlns:a16="http://schemas.microsoft.com/office/drawing/2014/main" id="{8A2F8B86-DE68-437B-863E-60231E7CC502}"/>
                </a:ext>
              </a:extLst>
            </p:cNvPr>
            <p:cNvSpPr/>
            <p:nvPr/>
          </p:nvSpPr>
          <p:spPr>
            <a:xfrm>
              <a:off x="6471531" y="123139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5" name="Oval 994">
              <a:extLst>
                <a:ext uri="{FF2B5EF4-FFF2-40B4-BE49-F238E27FC236}">
                  <a16:creationId xmlns:a16="http://schemas.microsoft.com/office/drawing/2014/main" id="{4F764D62-81F0-40D5-ABB5-0D4317F5D038}"/>
                </a:ext>
              </a:extLst>
            </p:cNvPr>
            <p:cNvSpPr/>
            <p:nvPr/>
          </p:nvSpPr>
          <p:spPr>
            <a:xfrm>
              <a:off x="6657268" y="117186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6" name="Oval 995">
              <a:extLst>
                <a:ext uri="{FF2B5EF4-FFF2-40B4-BE49-F238E27FC236}">
                  <a16:creationId xmlns:a16="http://schemas.microsoft.com/office/drawing/2014/main" id="{A2B53231-193F-44C6-94AE-CA77C023165D}"/>
                </a:ext>
              </a:extLst>
            </p:cNvPr>
            <p:cNvSpPr/>
            <p:nvPr/>
          </p:nvSpPr>
          <p:spPr>
            <a:xfrm>
              <a:off x="6559637" y="129092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7" name="Oval 996">
              <a:extLst>
                <a:ext uri="{FF2B5EF4-FFF2-40B4-BE49-F238E27FC236}">
                  <a16:creationId xmlns:a16="http://schemas.microsoft.com/office/drawing/2014/main" id="{37444395-A1BF-4297-8299-615C50EAB33A}"/>
                </a:ext>
              </a:extLst>
            </p:cNvPr>
            <p:cNvSpPr/>
            <p:nvPr/>
          </p:nvSpPr>
          <p:spPr>
            <a:xfrm>
              <a:off x="6488199" y="140046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8" name="Oval 997">
              <a:extLst>
                <a:ext uri="{FF2B5EF4-FFF2-40B4-BE49-F238E27FC236}">
                  <a16:creationId xmlns:a16="http://schemas.microsoft.com/office/drawing/2014/main" id="{670CC2AE-3B4E-4D1C-9355-6964CAAC04FB}"/>
                </a:ext>
              </a:extLst>
            </p:cNvPr>
            <p:cNvSpPr/>
            <p:nvPr/>
          </p:nvSpPr>
          <p:spPr>
            <a:xfrm>
              <a:off x="6662030" y="138141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9" name="Oval 998">
              <a:extLst>
                <a:ext uri="{FF2B5EF4-FFF2-40B4-BE49-F238E27FC236}">
                  <a16:creationId xmlns:a16="http://schemas.microsoft.com/office/drawing/2014/main" id="{DA683643-A7C3-4E56-B808-C8B02F92AC5D}"/>
                </a:ext>
              </a:extLst>
            </p:cNvPr>
            <p:cNvSpPr/>
            <p:nvPr/>
          </p:nvSpPr>
          <p:spPr>
            <a:xfrm>
              <a:off x="6809668" y="124329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0" name="Oval 999">
              <a:extLst>
                <a:ext uri="{FF2B5EF4-FFF2-40B4-BE49-F238E27FC236}">
                  <a16:creationId xmlns:a16="http://schemas.microsoft.com/office/drawing/2014/main" id="{207513AE-403A-44E2-ADD1-7B66CFCA2E85}"/>
                </a:ext>
              </a:extLst>
            </p:cNvPr>
            <p:cNvSpPr/>
            <p:nvPr/>
          </p:nvSpPr>
          <p:spPr>
            <a:xfrm>
              <a:off x="6766805" y="138617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1" name="Oval 1000">
              <a:extLst>
                <a:ext uri="{FF2B5EF4-FFF2-40B4-BE49-F238E27FC236}">
                  <a16:creationId xmlns:a16="http://schemas.microsoft.com/office/drawing/2014/main" id="{269C5EE1-7A18-423D-AC21-60F81AC5DA92}"/>
                </a:ext>
              </a:extLst>
            </p:cNvPr>
            <p:cNvSpPr/>
            <p:nvPr/>
          </p:nvSpPr>
          <p:spPr>
            <a:xfrm>
              <a:off x="6671555" y="148856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2" name="Oval 1001">
              <a:extLst>
                <a:ext uri="{FF2B5EF4-FFF2-40B4-BE49-F238E27FC236}">
                  <a16:creationId xmlns:a16="http://schemas.microsoft.com/office/drawing/2014/main" id="{4D84A4C0-F5D7-41C7-B8AE-07A8D72B7A6E}"/>
                </a:ext>
              </a:extLst>
            </p:cNvPr>
            <p:cNvSpPr/>
            <p:nvPr/>
          </p:nvSpPr>
          <p:spPr>
            <a:xfrm>
              <a:off x="6447717" y="149094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3" name="Oval 1002">
              <a:extLst>
                <a:ext uri="{FF2B5EF4-FFF2-40B4-BE49-F238E27FC236}">
                  <a16:creationId xmlns:a16="http://schemas.microsoft.com/office/drawing/2014/main" id="{C1817D62-95CB-4282-93A8-633768D281B4}"/>
                </a:ext>
              </a:extLst>
            </p:cNvPr>
            <p:cNvSpPr/>
            <p:nvPr/>
          </p:nvSpPr>
          <p:spPr>
            <a:xfrm>
              <a:off x="6409617" y="115995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4" name="Oval 1003">
              <a:extLst>
                <a:ext uri="{FF2B5EF4-FFF2-40B4-BE49-F238E27FC236}">
                  <a16:creationId xmlns:a16="http://schemas.microsoft.com/office/drawing/2014/main" id="{34BE2CA4-F50C-4B20-A887-29478E08578B}"/>
                </a:ext>
              </a:extLst>
            </p:cNvPr>
            <p:cNvSpPr/>
            <p:nvPr/>
          </p:nvSpPr>
          <p:spPr>
            <a:xfrm>
              <a:off x="6762042" y="81228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5" name="Oval 1004">
              <a:extLst>
                <a:ext uri="{FF2B5EF4-FFF2-40B4-BE49-F238E27FC236}">
                  <a16:creationId xmlns:a16="http://schemas.microsoft.com/office/drawing/2014/main" id="{9F04B196-869B-4167-95A1-AE805D7C12DC}"/>
                </a:ext>
              </a:extLst>
            </p:cNvPr>
            <p:cNvSpPr/>
            <p:nvPr/>
          </p:nvSpPr>
          <p:spPr>
            <a:xfrm>
              <a:off x="6666792" y="62893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6" name="Oval 1005">
              <a:extLst>
                <a:ext uri="{FF2B5EF4-FFF2-40B4-BE49-F238E27FC236}">
                  <a16:creationId xmlns:a16="http://schemas.microsoft.com/office/drawing/2014/main" id="{A2733189-7193-451A-9A95-EAC44451C5FE}"/>
                </a:ext>
              </a:extLst>
            </p:cNvPr>
            <p:cNvSpPr/>
            <p:nvPr/>
          </p:nvSpPr>
          <p:spPr>
            <a:xfrm>
              <a:off x="6938083" y="118321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7" name="Oval 1006">
              <a:extLst>
                <a:ext uri="{FF2B5EF4-FFF2-40B4-BE49-F238E27FC236}">
                  <a16:creationId xmlns:a16="http://schemas.microsoft.com/office/drawing/2014/main" id="{BB564356-4F1E-4B41-BEAB-209F304182DD}"/>
                </a:ext>
              </a:extLst>
            </p:cNvPr>
            <p:cNvSpPr/>
            <p:nvPr/>
          </p:nvSpPr>
          <p:spPr>
            <a:xfrm>
              <a:off x="7138108" y="102366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8" name="Oval 1007">
              <a:extLst>
                <a:ext uri="{FF2B5EF4-FFF2-40B4-BE49-F238E27FC236}">
                  <a16:creationId xmlns:a16="http://schemas.microsoft.com/office/drawing/2014/main" id="{A56C33B8-39E1-4E7B-9F51-26CE39A13B9B}"/>
                </a:ext>
              </a:extLst>
            </p:cNvPr>
            <p:cNvSpPr/>
            <p:nvPr/>
          </p:nvSpPr>
          <p:spPr>
            <a:xfrm>
              <a:off x="7026189" y="118559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9" name="Oval 1008">
              <a:extLst>
                <a:ext uri="{FF2B5EF4-FFF2-40B4-BE49-F238E27FC236}">
                  <a16:creationId xmlns:a16="http://schemas.microsoft.com/office/drawing/2014/main" id="{BABD6B4F-8340-4E25-A463-FC4D81E8773E}"/>
                </a:ext>
              </a:extLst>
            </p:cNvPr>
            <p:cNvSpPr/>
            <p:nvPr/>
          </p:nvSpPr>
          <p:spPr>
            <a:xfrm>
              <a:off x="6946997" y="139500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0" name="Oval 1009">
              <a:extLst>
                <a:ext uri="{FF2B5EF4-FFF2-40B4-BE49-F238E27FC236}">
                  <a16:creationId xmlns:a16="http://schemas.microsoft.com/office/drawing/2014/main" id="{763A11C0-B36E-491D-B9C0-7BA065D834BA}"/>
                </a:ext>
              </a:extLst>
            </p:cNvPr>
            <p:cNvSpPr/>
            <p:nvPr/>
          </p:nvSpPr>
          <p:spPr>
            <a:xfrm>
              <a:off x="6904134" y="149263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1" name="Oval 1010">
              <a:extLst>
                <a:ext uri="{FF2B5EF4-FFF2-40B4-BE49-F238E27FC236}">
                  <a16:creationId xmlns:a16="http://schemas.microsoft.com/office/drawing/2014/main" id="{3BDA6554-1AA0-4B5C-BDF3-5A50C675DEE0}"/>
                </a:ext>
              </a:extLst>
            </p:cNvPr>
            <p:cNvSpPr/>
            <p:nvPr/>
          </p:nvSpPr>
          <p:spPr>
            <a:xfrm>
              <a:off x="6968428" y="151407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2" name="Oval 1011">
              <a:extLst>
                <a:ext uri="{FF2B5EF4-FFF2-40B4-BE49-F238E27FC236}">
                  <a16:creationId xmlns:a16="http://schemas.microsoft.com/office/drawing/2014/main" id="{47E68C0A-317B-41A5-B9ED-5FDA14529FC4}"/>
                </a:ext>
              </a:extLst>
            </p:cNvPr>
            <p:cNvSpPr/>
            <p:nvPr/>
          </p:nvSpPr>
          <p:spPr>
            <a:xfrm>
              <a:off x="6949378" y="162360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3" name="Oval 1012">
              <a:extLst>
                <a:ext uri="{FF2B5EF4-FFF2-40B4-BE49-F238E27FC236}">
                  <a16:creationId xmlns:a16="http://schemas.microsoft.com/office/drawing/2014/main" id="{8CE4A8EE-CC81-485F-97EC-94470B67FAD9}"/>
                </a:ext>
              </a:extLst>
            </p:cNvPr>
            <p:cNvSpPr/>
            <p:nvPr/>
          </p:nvSpPr>
          <p:spPr>
            <a:xfrm>
              <a:off x="7035103" y="171647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4" name="Oval 1013">
              <a:extLst>
                <a:ext uri="{FF2B5EF4-FFF2-40B4-BE49-F238E27FC236}">
                  <a16:creationId xmlns:a16="http://schemas.microsoft.com/office/drawing/2014/main" id="{1D92E1A9-1E53-4FE3-B621-65ED0BF8FC68}"/>
                </a:ext>
              </a:extLst>
            </p:cNvPr>
            <p:cNvSpPr/>
            <p:nvPr/>
          </p:nvSpPr>
          <p:spPr>
            <a:xfrm>
              <a:off x="6904135" y="172362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5" name="Oval 1014">
              <a:extLst>
                <a:ext uri="{FF2B5EF4-FFF2-40B4-BE49-F238E27FC236}">
                  <a16:creationId xmlns:a16="http://schemas.microsoft.com/office/drawing/2014/main" id="{9514EBEE-0EC9-4B03-AA87-FB60A45B9579}"/>
                </a:ext>
              </a:extLst>
            </p:cNvPr>
            <p:cNvSpPr/>
            <p:nvPr/>
          </p:nvSpPr>
          <p:spPr>
            <a:xfrm>
              <a:off x="6796978" y="176886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6" name="Oval 1015">
              <a:extLst>
                <a:ext uri="{FF2B5EF4-FFF2-40B4-BE49-F238E27FC236}">
                  <a16:creationId xmlns:a16="http://schemas.microsoft.com/office/drawing/2014/main" id="{616117E6-1D5F-498C-A33C-3D3DBF53A997}"/>
                </a:ext>
              </a:extLst>
            </p:cNvPr>
            <p:cNvSpPr/>
            <p:nvPr/>
          </p:nvSpPr>
          <p:spPr>
            <a:xfrm>
              <a:off x="7175597" y="177124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7" name="Oval 1016">
              <a:extLst>
                <a:ext uri="{FF2B5EF4-FFF2-40B4-BE49-F238E27FC236}">
                  <a16:creationId xmlns:a16="http://schemas.microsoft.com/office/drawing/2014/main" id="{7A4A945D-F6E4-47E3-8D22-4427CD059585}"/>
                </a:ext>
              </a:extLst>
            </p:cNvPr>
            <p:cNvSpPr/>
            <p:nvPr/>
          </p:nvSpPr>
          <p:spPr>
            <a:xfrm>
              <a:off x="7211316" y="185935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8" name="Oval 1017">
              <a:extLst>
                <a:ext uri="{FF2B5EF4-FFF2-40B4-BE49-F238E27FC236}">
                  <a16:creationId xmlns:a16="http://schemas.microsoft.com/office/drawing/2014/main" id="{E888E4C9-E5C2-44BA-9783-89A9D14D6ACE}"/>
                </a:ext>
              </a:extLst>
            </p:cNvPr>
            <p:cNvSpPr/>
            <p:nvPr/>
          </p:nvSpPr>
          <p:spPr>
            <a:xfrm>
              <a:off x="7289897" y="170933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9" name="Oval 1018">
              <a:extLst>
                <a:ext uri="{FF2B5EF4-FFF2-40B4-BE49-F238E27FC236}">
                  <a16:creationId xmlns:a16="http://schemas.microsoft.com/office/drawing/2014/main" id="{1FBBC8BF-C4B8-453D-8438-6DA444442FAB}"/>
                </a:ext>
              </a:extLst>
            </p:cNvPr>
            <p:cNvSpPr/>
            <p:nvPr/>
          </p:nvSpPr>
          <p:spPr>
            <a:xfrm>
              <a:off x="7456584" y="164980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0" name="Oval 1019">
              <a:extLst>
                <a:ext uri="{FF2B5EF4-FFF2-40B4-BE49-F238E27FC236}">
                  <a16:creationId xmlns:a16="http://schemas.microsoft.com/office/drawing/2014/main" id="{07625B32-6E39-4B7F-830B-E74FD8FC47FE}"/>
                </a:ext>
              </a:extLst>
            </p:cNvPr>
            <p:cNvSpPr/>
            <p:nvPr/>
          </p:nvSpPr>
          <p:spPr>
            <a:xfrm>
              <a:off x="7604222" y="166647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1" name="Oval 1020">
              <a:extLst>
                <a:ext uri="{FF2B5EF4-FFF2-40B4-BE49-F238E27FC236}">
                  <a16:creationId xmlns:a16="http://schemas.microsoft.com/office/drawing/2014/main" id="{56B52B5E-37A8-43A4-81F0-B2A28D403212}"/>
                </a:ext>
              </a:extLst>
            </p:cNvPr>
            <p:cNvSpPr/>
            <p:nvPr/>
          </p:nvSpPr>
          <p:spPr>
            <a:xfrm>
              <a:off x="7842347" y="169266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2" name="Oval 1021">
              <a:extLst>
                <a:ext uri="{FF2B5EF4-FFF2-40B4-BE49-F238E27FC236}">
                  <a16:creationId xmlns:a16="http://schemas.microsoft.com/office/drawing/2014/main" id="{EBA9030A-7207-4C72-B598-E05843BF7407}"/>
                </a:ext>
              </a:extLst>
            </p:cNvPr>
            <p:cNvSpPr/>
            <p:nvPr/>
          </p:nvSpPr>
          <p:spPr>
            <a:xfrm>
              <a:off x="7982841" y="179029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3" name="Oval 1022">
              <a:extLst>
                <a:ext uri="{FF2B5EF4-FFF2-40B4-BE49-F238E27FC236}">
                  <a16:creationId xmlns:a16="http://schemas.microsoft.com/office/drawing/2014/main" id="{85A26FB1-7F18-4ABF-89ED-C26F3765CB9D}"/>
                </a:ext>
              </a:extLst>
            </p:cNvPr>
            <p:cNvSpPr/>
            <p:nvPr/>
          </p:nvSpPr>
          <p:spPr>
            <a:xfrm>
              <a:off x="7920929" y="143072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4" name="Oval 1023">
              <a:extLst>
                <a:ext uri="{FF2B5EF4-FFF2-40B4-BE49-F238E27FC236}">
                  <a16:creationId xmlns:a16="http://schemas.microsoft.com/office/drawing/2014/main" id="{7AC15DE5-2CAC-439B-8C93-C7B0E2E9A194}"/>
                </a:ext>
              </a:extLst>
            </p:cNvPr>
            <p:cNvSpPr/>
            <p:nvPr/>
          </p:nvSpPr>
          <p:spPr>
            <a:xfrm>
              <a:off x="8109047" y="137595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4BA52ECF-2239-4BE5-B2DE-EEF624DD0780}"/>
                </a:ext>
              </a:extLst>
            </p:cNvPr>
            <p:cNvSpPr/>
            <p:nvPr/>
          </p:nvSpPr>
          <p:spPr>
            <a:xfrm>
              <a:off x="7978079" y="122594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6" name="Oval 1025">
              <a:extLst>
                <a:ext uri="{FF2B5EF4-FFF2-40B4-BE49-F238E27FC236}">
                  <a16:creationId xmlns:a16="http://schemas.microsoft.com/office/drawing/2014/main" id="{39CF8A4F-C026-43D3-B1F8-F70945D1200E}"/>
                </a:ext>
              </a:extLst>
            </p:cNvPr>
            <p:cNvSpPr/>
            <p:nvPr/>
          </p:nvSpPr>
          <p:spPr>
            <a:xfrm>
              <a:off x="7566123" y="120689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7" name="Oval 1026">
              <a:extLst>
                <a:ext uri="{FF2B5EF4-FFF2-40B4-BE49-F238E27FC236}">
                  <a16:creationId xmlns:a16="http://schemas.microsoft.com/office/drawing/2014/main" id="{E4E560F2-EFF4-45D9-8ECC-212C2D53C294}"/>
                </a:ext>
              </a:extLst>
            </p:cNvPr>
            <p:cNvSpPr/>
            <p:nvPr/>
          </p:nvSpPr>
          <p:spPr>
            <a:xfrm>
              <a:off x="7392292" y="119736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8" name="Oval 1027">
              <a:extLst>
                <a:ext uri="{FF2B5EF4-FFF2-40B4-BE49-F238E27FC236}">
                  <a16:creationId xmlns:a16="http://schemas.microsoft.com/office/drawing/2014/main" id="{2DC9AE87-950F-4881-AD77-8C058D25F8DB}"/>
                </a:ext>
              </a:extLst>
            </p:cNvPr>
            <p:cNvSpPr/>
            <p:nvPr/>
          </p:nvSpPr>
          <p:spPr>
            <a:xfrm>
              <a:off x="7273230" y="94971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9" name="Oval 1028">
              <a:extLst>
                <a:ext uri="{FF2B5EF4-FFF2-40B4-BE49-F238E27FC236}">
                  <a16:creationId xmlns:a16="http://schemas.microsoft.com/office/drawing/2014/main" id="{1A5C1AC2-D386-4568-A3E3-CA51D7A083DA}"/>
                </a:ext>
              </a:extLst>
            </p:cNvPr>
            <p:cNvSpPr/>
            <p:nvPr/>
          </p:nvSpPr>
          <p:spPr>
            <a:xfrm>
              <a:off x="1788956" y="396476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0" name="Oval 1029">
              <a:extLst>
                <a:ext uri="{FF2B5EF4-FFF2-40B4-BE49-F238E27FC236}">
                  <a16:creationId xmlns:a16="http://schemas.microsoft.com/office/drawing/2014/main" id="{08418085-69F4-42D1-8446-126DC494728F}"/>
                </a:ext>
              </a:extLst>
            </p:cNvPr>
            <p:cNvSpPr/>
            <p:nvPr/>
          </p:nvSpPr>
          <p:spPr>
            <a:xfrm>
              <a:off x="805623" y="491331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1" name="Oval 1030">
              <a:extLst>
                <a:ext uri="{FF2B5EF4-FFF2-40B4-BE49-F238E27FC236}">
                  <a16:creationId xmlns:a16="http://schemas.microsoft.com/office/drawing/2014/main" id="{CF6A29E1-2625-4392-AA39-6E89616348FF}"/>
                </a:ext>
              </a:extLst>
            </p:cNvPr>
            <p:cNvSpPr/>
            <p:nvPr/>
          </p:nvSpPr>
          <p:spPr>
            <a:xfrm>
              <a:off x="986598" y="387508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2" name="Oval 1031">
              <a:extLst>
                <a:ext uri="{FF2B5EF4-FFF2-40B4-BE49-F238E27FC236}">
                  <a16:creationId xmlns:a16="http://schemas.microsoft.com/office/drawing/2014/main" id="{A36B9500-D8C7-41BD-A371-506273329E46}"/>
                </a:ext>
              </a:extLst>
            </p:cNvPr>
            <p:cNvSpPr/>
            <p:nvPr/>
          </p:nvSpPr>
          <p:spPr>
            <a:xfrm>
              <a:off x="1472373" y="350837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3" name="Oval 1032">
              <a:extLst>
                <a:ext uri="{FF2B5EF4-FFF2-40B4-BE49-F238E27FC236}">
                  <a16:creationId xmlns:a16="http://schemas.microsoft.com/office/drawing/2014/main" id="{F4A86B2E-63EF-42F5-AFF8-7E5660FD018B}"/>
                </a:ext>
              </a:extLst>
            </p:cNvPr>
            <p:cNvSpPr/>
            <p:nvPr/>
          </p:nvSpPr>
          <p:spPr>
            <a:xfrm>
              <a:off x="2964851" y="484550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4" name="Oval 1033">
              <a:extLst>
                <a:ext uri="{FF2B5EF4-FFF2-40B4-BE49-F238E27FC236}">
                  <a16:creationId xmlns:a16="http://schemas.microsoft.com/office/drawing/2014/main" id="{DEB7C7D2-47D8-4009-96CF-377EF1AD4E98}"/>
                </a:ext>
              </a:extLst>
            </p:cNvPr>
            <p:cNvSpPr/>
            <p:nvPr/>
          </p:nvSpPr>
          <p:spPr>
            <a:xfrm>
              <a:off x="3477386" y="426560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6" name="Oval 1035">
              <a:extLst>
                <a:ext uri="{FF2B5EF4-FFF2-40B4-BE49-F238E27FC236}">
                  <a16:creationId xmlns:a16="http://schemas.microsoft.com/office/drawing/2014/main" id="{296FDAAC-12DB-4497-9125-059ABB80FA33}"/>
                </a:ext>
              </a:extLst>
            </p:cNvPr>
            <p:cNvSpPr/>
            <p:nvPr/>
          </p:nvSpPr>
          <p:spPr>
            <a:xfrm>
              <a:off x="1724786" y="465137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7" name="Oval 1036">
              <a:extLst>
                <a:ext uri="{FF2B5EF4-FFF2-40B4-BE49-F238E27FC236}">
                  <a16:creationId xmlns:a16="http://schemas.microsoft.com/office/drawing/2014/main" id="{04D0348F-1A22-43E4-9769-5B4915ADBC73}"/>
                </a:ext>
              </a:extLst>
            </p:cNvPr>
            <p:cNvSpPr/>
            <p:nvPr/>
          </p:nvSpPr>
          <p:spPr>
            <a:xfrm>
              <a:off x="2491548" y="499427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8" name="Oval 1037">
              <a:extLst>
                <a:ext uri="{FF2B5EF4-FFF2-40B4-BE49-F238E27FC236}">
                  <a16:creationId xmlns:a16="http://schemas.microsoft.com/office/drawing/2014/main" id="{2660A7AE-059D-4FC6-8011-90E08501133E}"/>
                </a:ext>
              </a:extLst>
            </p:cNvPr>
            <p:cNvSpPr/>
            <p:nvPr/>
          </p:nvSpPr>
          <p:spPr>
            <a:xfrm>
              <a:off x="2963035" y="552290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9E03D1D3-3DC1-4E69-8320-841D7D974899}"/>
                </a:ext>
              </a:extLst>
            </p:cNvPr>
            <p:cNvSpPr/>
            <p:nvPr/>
          </p:nvSpPr>
          <p:spPr>
            <a:xfrm>
              <a:off x="3510722" y="560387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0" name="Oval 1039">
              <a:extLst>
                <a:ext uri="{FF2B5EF4-FFF2-40B4-BE49-F238E27FC236}">
                  <a16:creationId xmlns:a16="http://schemas.microsoft.com/office/drawing/2014/main" id="{AE223C26-28F8-4A4A-817B-E371703DE674}"/>
                </a:ext>
              </a:extLst>
            </p:cNvPr>
            <p:cNvSpPr/>
            <p:nvPr/>
          </p:nvSpPr>
          <p:spPr>
            <a:xfrm>
              <a:off x="2824922" y="417988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2" name="Oval 1041">
              <a:extLst>
                <a:ext uri="{FF2B5EF4-FFF2-40B4-BE49-F238E27FC236}">
                  <a16:creationId xmlns:a16="http://schemas.microsoft.com/office/drawing/2014/main" id="{5D993ED3-5CB4-48EC-B85C-F8455480CE6D}"/>
                </a:ext>
              </a:extLst>
            </p:cNvPr>
            <p:cNvSpPr/>
            <p:nvPr/>
          </p:nvSpPr>
          <p:spPr>
            <a:xfrm>
              <a:off x="3439285" y="512285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3" name="Oval 1042">
              <a:extLst>
                <a:ext uri="{FF2B5EF4-FFF2-40B4-BE49-F238E27FC236}">
                  <a16:creationId xmlns:a16="http://schemas.microsoft.com/office/drawing/2014/main" id="{3059F62C-D697-4287-8B83-63E2AD11C175}"/>
                </a:ext>
              </a:extLst>
            </p:cNvPr>
            <p:cNvSpPr/>
            <p:nvPr/>
          </p:nvSpPr>
          <p:spPr>
            <a:xfrm>
              <a:off x="10256624" y="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4" name="Oval 1043">
              <a:extLst>
                <a:ext uri="{FF2B5EF4-FFF2-40B4-BE49-F238E27FC236}">
                  <a16:creationId xmlns:a16="http://schemas.microsoft.com/office/drawing/2014/main" id="{75F2513A-A79E-4029-83C0-80CBBCE0C7BD}"/>
                </a:ext>
              </a:extLst>
            </p:cNvPr>
            <p:cNvSpPr/>
            <p:nvPr/>
          </p:nvSpPr>
          <p:spPr>
            <a:xfrm>
              <a:off x="10015324" y="11430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5" name="Oval 1044">
              <a:extLst>
                <a:ext uri="{FF2B5EF4-FFF2-40B4-BE49-F238E27FC236}">
                  <a16:creationId xmlns:a16="http://schemas.microsoft.com/office/drawing/2014/main" id="{86647091-DA57-4EC8-892A-1F63ED0318C8}"/>
                </a:ext>
              </a:extLst>
            </p:cNvPr>
            <p:cNvSpPr/>
            <p:nvPr/>
          </p:nvSpPr>
          <p:spPr>
            <a:xfrm>
              <a:off x="9812124" y="-6216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6" name="Oval 1045">
              <a:extLst>
                <a:ext uri="{FF2B5EF4-FFF2-40B4-BE49-F238E27FC236}">
                  <a16:creationId xmlns:a16="http://schemas.microsoft.com/office/drawing/2014/main" id="{0C1AC1B0-7583-4175-B40E-FBEC8B8CC8D7}"/>
                </a:ext>
              </a:extLst>
            </p:cNvPr>
            <p:cNvSpPr/>
            <p:nvPr/>
          </p:nvSpPr>
          <p:spPr>
            <a:xfrm>
              <a:off x="2949160" y="12845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7" name="Oval 1046">
              <a:extLst>
                <a:ext uri="{FF2B5EF4-FFF2-40B4-BE49-F238E27FC236}">
                  <a16:creationId xmlns:a16="http://schemas.microsoft.com/office/drawing/2014/main" id="{7A5F6563-AC03-4AD6-9F74-AC9D83E9FCA7}"/>
                </a:ext>
              </a:extLst>
            </p:cNvPr>
            <p:cNvSpPr/>
            <p:nvPr/>
          </p:nvSpPr>
          <p:spPr>
            <a:xfrm>
              <a:off x="7142447" y="342900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8" name="Oval 1047">
              <a:extLst>
                <a:ext uri="{FF2B5EF4-FFF2-40B4-BE49-F238E27FC236}">
                  <a16:creationId xmlns:a16="http://schemas.microsoft.com/office/drawing/2014/main" id="{2C77906C-E6A7-4B54-86BC-5A3A840FD200}"/>
                </a:ext>
              </a:extLst>
            </p:cNvPr>
            <p:cNvSpPr/>
            <p:nvPr/>
          </p:nvSpPr>
          <p:spPr>
            <a:xfrm>
              <a:off x="7156734" y="355758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9" name="Oval 1048">
              <a:extLst>
                <a:ext uri="{FF2B5EF4-FFF2-40B4-BE49-F238E27FC236}">
                  <a16:creationId xmlns:a16="http://schemas.microsoft.com/office/drawing/2014/main" id="{68F9C9A8-72EC-4C95-8DF1-8B5DC3A105B3}"/>
                </a:ext>
              </a:extLst>
            </p:cNvPr>
            <p:cNvSpPr/>
            <p:nvPr/>
          </p:nvSpPr>
          <p:spPr>
            <a:xfrm>
              <a:off x="7785384" y="360521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0" name="Oval 1049">
              <a:extLst>
                <a:ext uri="{FF2B5EF4-FFF2-40B4-BE49-F238E27FC236}">
                  <a16:creationId xmlns:a16="http://schemas.microsoft.com/office/drawing/2014/main" id="{B829D4D2-D12C-455A-836C-393DB1A710D6}"/>
                </a:ext>
              </a:extLst>
            </p:cNvPr>
            <p:cNvSpPr/>
            <p:nvPr/>
          </p:nvSpPr>
          <p:spPr>
            <a:xfrm>
              <a:off x="7106728" y="320278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1" name="Oval 1050">
              <a:extLst>
                <a:ext uri="{FF2B5EF4-FFF2-40B4-BE49-F238E27FC236}">
                  <a16:creationId xmlns:a16="http://schemas.microsoft.com/office/drawing/2014/main" id="{89361A21-2AB3-4DB1-83F8-6DCA69725294}"/>
                </a:ext>
              </a:extLst>
            </p:cNvPr>
            <p:cNvSpPr/>
            <p:nvPr/>
          </p:nvSpPr>
          <p:spPr>
            <a:xfrm>
              <a:off x="7768715" y="303847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2" name="Oval 1051">
              <a:extLst>
                <a:ext uri="{FF2B5EF4-FFF2-40B4-BE49-F238E27FC236}">
                  <a16:creationId xmlns:a16="http://schemas.microsoft.com/office/drawing/2014/main" id="{60A35059-48DE-4955-9452-0F931B48DE25}"/>
                </a:ext>
              </a:extLst>
            </p:cNvPr>
            <p:cNvSpPr/>
            <p:nvPr/>
          </p:nvSpPr>
          <p:spPr>
            <a:xfrm>
              <a:off x="7471058" y="313372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3" name="Oval 1052">
              <a:extLst>
                <a:ext uri="{FF2B5EF4-FFF2-40B4-BE49-F238E27FC236}">
                  <a16:creationId xmlns:a16="http://schemas.microsoft.com/office/drawing/2014/main" id="{DFD635AC-683B-40E2-92C3-06E43B7BBBC3}"/>
                </a:ext>
              </a:extLst>
            </p:cNvPr>
            <p:cNvSpPr/>
            <p:nvPr/>
          </p:nvSpPr>
          <p:spPr>
            <a:xfrm>
              <a:off x="7494870" y="330300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4" name="Oval 1053">
              <a:extLst>
                <a:ext uri="{FF2B5EF4-FFF2-40B4-BE49-F238E27FC236}">
                  <a16:creationId xmlns:a16="http://schemas.microsoft.com/office/drawing/2014/main" id="{3924D85F-B811-4009-A0F9-8BBABE2C229E}"/>
                </a:ext>
              </a:extLst>
            </p:cNvPr>
            <p:cNvSpPr/>
            <p:nvPr/>
          </p:nvSpPr>
          <p:spPr>
            <a:xfrm>
              <a:off x="7066245" y="368161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5" name="Oval 1054">
              <a:extLst>
                <a:ext uri="{FF2B5EF4-FFF2-40B4-BE49-F238E27FC236}">
                  <a16:creationId xmlns:a16="http://schemas.microsoft.com/office/drawing/2014/main" id="{41337883-93CE-46F8-BF89-F62BF66A0293}"/>
                </a:ext>
              </a:extLst>
            </p:cNvPr>
            <p:cNvSpPr/>
            <p:nvPr/>
          </p:nvSpPr>
          <p:spPr>
            <a:xfrm>
              <a:off x="7128157" y="391021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6" name="Oval 1055">
              <a:extLst>
                <a:ext uri="{FF2B5EF4-FFF2-40B4-BE49-F238E27FC236}">
                  <a16:creationId xmlns:a16="http://schemas.microsoft.com/office/drawing/2014/main" id="{D59D136A-80EE-411A-B27F-137330CDCD44}"/>
                </a:ext>
              </a:extLst>
            </p:cNvPr>
            <p:cNvSpPr/>
            <p:nvPr/>
          </p:nvSpPr>
          <p:spPr>
            <a:xfrm>
              <a:off x="6780495" y="402928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7" name="Oval 1056">
              <a:extLst>
                <a:ext uri="{FF2B5EF4-FFF2-40B4-BE49-F238E27FC236}">
                  <a16:creationId xmlns:a16="http://schemas.microsoft.com/office/drawing/2014/main" id="{72F585E0-D149-4AF3-AFFE-DBF8C97FB953}"/>
                </a:ext>
              </a:extLst>
            </p:cNvPr>
            <p:cNvSpPr/>
            <p:nvPr/>
          </p:nvSpPr>
          <p:spPr>
            <a:xfrm>
              <a:off x="6713820" y="407928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8" name="Oval 1057">
              <a:extLst>
                <a:ext uri="{FF2B5EF4-FFF2-40B4-BE49-F238E27FC236}">
                  <a16:creationId xmlns:a16="http://schemas.microsoft.com/office/drawing/2014/main" id="{790F136B-22F9-4E06-90E6-15D998FE759A}"/>
                </a:ext>
              </a:extLst>
            </p:cNvPr>
            <p:cNvSpPr/>
            <p:nvPr/>
          </p:nvSpPr>
          <p:spPr>
            <a:xfrm>
              <a:off x="6882889" y="415548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9" name="Oval 1058">
              <a:extLst>
                <a:ext uri="{FF2B5EF4-FFF2-40B4-BE49-F238E27FC236}">
                  <a16:creationId xmlns:a16="http://schemas.microsoft.com/office/drawing/2014/main" id="{B86E5681-F3C7-4C8D-ACA8-3C8CE2582C77}"/>
                </a:ext>
              </a:extLst>
            </p:cNvPr>
            <p:cNvSpPr/>
            <p:nvPr/>
          </p:nvSpPr>
          <p:spPr>
            <a:xfrm>
              <a:off x="7006714" y="408405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0" name="Oval 1059">
              <a:extLst>
                <a:ext uri="{FF2B5EF4-FFF2-40B4-BE49-F238E27FC236}">
                  <a16:creationId xmlns:a16="http://schemas.microsoft.com/office/drawing/2014/main" id="{169E75C6-1622-4878-9EAB-33B5FF6708DE}"/>
                </a:ext>
              </a:extLst>
            </p:cNvPr>
            <p:cNvSpPr/>
            <p:nvPr/>
          </p:nvSpPr>
          <p:spPr>
            <a:xfrm>
              <a:off x="7199595" y="380306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1" name="Oval 1060">
              <a:extLst>
                <a:ext uri="{FF2B5EF4-FFF2-40B4-BE49-F238E27FC236}">
                  <a16:creationId xmlns:a16="http://schemas.microsoft.com/office/drawing/2014/main" id="{BA4C1F20-C8A6-4EF3-9411-08EA0F0D434C}"/>
                </a:ext>
              </a:extLst>
            </p:cNvPr>
            <p:cNvSpPr/>
            <p:nvPr/>
          </p:nvSpPr>
          <p:spPr>
            <a:xfrm>
              <a:off x="7356757" y="354588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2" name="Oval 1061">
              <a:extLst>
                <a:ext uri="{FF2B5EF4-FFF2-40B4-BE49-F238E27FC236}">
                  <a16:creationId xmlns:a16="http://schemas.microsoft.com/office/drawing/2014/main" id="{BFF58E80-662C-4584-86AB-E565390B8AEA}"/>
                </a:ext>
              </a:extLst>
            </p:cNvPr>
            <p:cNvSpPr/>
            <p:nvPr/>
          </p:nvSpPr>
          <p:spPr>
            <a:xfrm>
              <a:off x="7518682" y="389831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3" name="Oval 1062">
              <a:extLst>
                <a:ext uri="{FF2B5EF4-FFF2-40B4-BE49-F238E27FC236}">
                  <a16:creationId xmlns:a16="http://schemas.microsoft.com/office/drawing/2014/main" id="{FF100AFC-AE30-4582-85AA-1337CEEE3ADE}"/>
                </a:ext>
              </a:extLst>
            </p:cNvPr>
            <p:cNvSpPr/>
            <p:nvPr/>
          </p:nvSpPr>
          <p:spPr>
            <a:xfrm>
              <a:off x="7043254" y="350996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4" name="Oval 1063">
              <a:extLst>
                <a:ext uri="{FF2B5EF4-FFF2-40B4-BE49-F238E27FC236}">
                  <a16:creationId xmlns:a16="http://schemas.microsoft.com/office/drawing/2014/main" id="{531B64D0-435A-468A-888C-F36D1DC302E1}"/>
                </a:ext>
              </a:extLst>
            </p:cNvPr>
            <p:cNvSpPr/>
            <p:nvPr/>
          </p:nvSpPr>
          <p:spPr>
            <a:xfrm>
              <a:off x="6897998" y="365283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5" name="Oval 1064">
              <a:extLst>
                <a:ext uri="{FF2B5EF4-FFF2-40B4-BE49-F238E27FC236}">
                  <a16:creationId xmlns:a16="http://schemas.microsoft.com/office/drawing/2014/main" id="{19ABF448-8EF4-47EE-AAE8-1AF9F043AA93}"/>
                </a:ext>
              </a:extLst>
            </p:cNvPr>
            <p:cNvSpPr/>
            <p:nvPr/>
          </p:nvSpPr>
          <p:spPr>
            <a:xfrm>
              <a:off x="6693210" y="374570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6" name="Oval 1065">
              <a:extLst>
                <a:ext uri="{FF2B5EF4-FFF2-40B4-BE49-F238E27FC236}">
                  <a16:creationId xmlns:a16="http://schemas.microsoft.com/office/drawing/2014/main" id="{F9BCFC46-F54F-421B-86E4-77C3366DA4AE}"/>
                </a:ext>
              </a:extLst>
            </p:cNvPr>
            <p:cNvSpPr/>
            <p:nvPr/>
          </p:nvSpPr>
          <p:spPr>
            <a:xfrm>
              <a:off x="7042817" y="274796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7" name="Oval 1066">
              <a:extLst>
                <a:ext uri="{FF2B5EF4-FFF2-40B4-BE49-F238E27FC236}">
                  <a16:creationId xmlns:a16="http://schemas.microsoft.com/office/drawing/2014/main" id="{2D3D452F-7F16-4D56-AA18-46B64ED40573}"/>
                </a:ext>
              </a:extLst>
            </p:cNvPr>
            <p:cNvSpPr/>
            <p:nvPr/>
          </p:nvSpPr>
          <p:spPr>
            <a:xfrm>
              <a:off x="7183311" y="270272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8" name="Oval 1067">
              <a:extLst>
                <a:ext uri="{FF2B5EF4-FFF2-40B4-BE49-F238E27FC236}">
                  <a16:creationId xmlns:a16="http://schemas.microsoft.com/office/drawing/2014/main" id="{3D4A5275-37CE-4EE5-A44C-CB18FCE0E702}"/>
                </a:ext>
              </a:extLst>
            </p:cNvPr>
            <p:cNvSpPr/>
            <p:nvPr/>
          </p:nvSpPr>
          <p:spPr>
            <a:xfrm>
              <a:off x="7373811" y="270986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9" name="Oval 1068">
              <a:extLst>
                <a:ext uri="{FF2B5EF4-FFF2-40B4-BE49-F238E27FC236}">
                  <a16:creationId xmlns:a16="http://schemas.microsoft.com/office/drawing/2014/main" id="{FDD81607-2AF8-4F3C-9693-7CEF1DD3ED4C}"/>
                </a:ext>
              </a:extLst>
            </p:cNvPr>
            <p:cNvSpPr/>
            <p:nvPr/>
          </p:nvSpPr>
          <p:spPr>
            <a:xfrm>
              <a:off x="7659561" y="239792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0" name="Oval 1069">
              <a:extLst>
                <a:ext uri="{FF2B5EF4-FFF2-40B4-BE49-F238E27FC236}">
                  <a16:creationId xmlns:a16="http://schemas.microsoft.com/office/drawing/2014/main" id="{2CCCB228-8CDD-49DA-8494-7ABC2656EBA3}"/>
                </a:ext>
              </a:extLst>
            </p:cNvPr>
            <p:cNvSpPr/>
            <p:nvPr/>
          </p:nvSpPr>
          <p:spPr>
            <a:xfrm>
              <a:off x="7861967" y="220266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1" name="Oval 1070">
              <a:extLst>
                <a:ext uri="{FF2B5EF4-FFF2-40B4-BE49-F238E27FC236}">
                  <a16:creationId xmlns:a16="http://schemas.microsoft.com/office/drawing/2014/main" id="{CE9EF706-3801-46DB-BCF8-9EFA4BCD33AB}"/>
                </a:ext>
              </a:extLst>
            </p:cNvPr>
            <p:cNvSpPr/>
            <p:nvPr/>
          </p:nvSpPr>
          <p:spPr>
            <a:xfrm>
              <a:off x="7833392" y="24407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2" name="Oval 1071">
              <a:extLst>
                <a:ext uri="{FF2B5EF4-FFF2-40B4-BE49-F238E27FC236}">
                  <a16:creationId xmlns:a16="http://schemas.microsoft.com/office/drawing/2014/main" id="{D2FF2B14-6C9F-4BD5-8175-32F0D115CF78}"/>
                </a:ext>
              </a:extLst>
            </p:cNvPr>
            <p:cNvSpPr/>
            <p:nvPr/>
          </p:nvSpPr>
          <p:spPr>
            <a:xfrm>
              <a:off x="7916735" y="25550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3" name="Oval 1072">
              <a:extLst>
                <a:ext uri="{FF2B5EF4-FFF2-40B4-BE49-F238E27FC236}">
                  <a16:creationId xmlns:a16="http://schemas.microsoft.com/office/drawing/2014/main" id="{0B916598-BB1D-4D23-9BD8-D990258A88C9}"/>
                </a:ext>
              </a:extLst>
            </p:cNvPr>
            <p:cNvSpPr/>
            <p:nvPr/>
          </p:nvSpPr>
          <p:spPr>
            <a:xfrm>
              <a:off x="8092947" y="245031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4" name="Oval 1073">
              <a:extLst>
                <a:ext uri="{FF2B5EF4-FFF2-40B4-BE49-F238E27FC236}">
                  <a16:creationId xmlns:a16="http://schemas.microsoft.com/office/drawing/2014/main" id="{52F0ED34-A830-4E04-A9A0-ABAE0B191814}"/>
                </a:ext>
              </a:extLst>
            </p:cNvPr>
            <p:cNvSpPr/>
            <p:nvPr/>
          </p:nvSpPr>
          <p:spPr>
            <a:xfrm>
              <a:off x="8071516" y="230029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5" name="Oval 1074">
              <a:extLst>
                <a:ext uri="{FF2B5EF4-FFF2-40B4-BE49-F238E27FC236}">
                  <a16:creationId xmlns:a16="http://schemas.microsoft.com/office/drawing/2014/main" id="{D0F06501-C923-49AD-920D-472A1F285A0D}"/>
                </a:ext>
              </a:extLst>
            </p:cNvPr>
            <p:cNvSpPr/>
            <p:nvPr/>
          </p:nvSpPr>
          <p:spPr>
            <a:xfrm>
              <a:off x="8240585" y="242411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6" name="Oval 1075">
              <a:extLst>
                <a:ext uri="{FF2B5EF4-FFF2-40B4-BE49-F238E27FC236}">
                  <a16:creationId xmlns:a16="http://schemas.microsoft.com/office/drawing/2014/main" id="{B07102A9-A04F-4965-8883-BDBC28C50013}"/>
                </a:ext>
              </a:extLst>
            </p:cNvPr>
            <p:cNvSpPr/>
            <p:nvPr/>
          </p:nvSpPr>
          <p:spPr>
            <a:xfrm>
              <a:off x="8412035" y="255032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7" name="Oval 1076">
              <a:extLst>
                <a:ext uri="{FF2B5EF4-FFF2-40B4-BE49-F238E27FC236}">
                  <a16:creationId xmlns:a16="http://schemas.microsoft.com/office/drawing/2014/main" id="{9C3E1707-16D3-4C6E-8D19-B25ACFD494F9}"/>
                </a:ext>
              </a:extLst>
            </p:cNvPr>
            <p:cNvSpPr/>
            <p:nvPr/>
          </p:nvSpPr>
          <p:spPr>
            <a:xfrm>
              <a:off x="7366589" y="20255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8" name="Oval 1077">
              <a:extLst>
                <a:ext uri="{FF2B5EF4-FFF2-40B4-BE49-F238E27FC236}">
                  <a16:creationId xmlns:a16="http://schemas.microsoft.com/office/drawing/2014/main" id="{37A6AD89-B491-4892-A7B7-01F16069B416}"/>
                </a:ext>
              </a:extLst>
            </p:cNvPr>
            <p:cNvSpPr/>
            <p:nvPr/>
          </p:nvSpPr>
          <p:spPr>
            <a:xfrm>
              <a:off x="7221333" y="212083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9" name="Oval 1078">
              <a:extLst>
                <a:ext uri="{FF2B5EF4-FFF2-40B4-BE49-F238E27FC236}">
                  <a16:creationId xmlns:a16="http://schemas.microsoft.com/office/drawing/2014/main" id="{BFD8C694-A790-4B2B-8D57-5545573DE7AC}"/>
                </a:ext>
              </a:extLst>
            </p:cNvPr>
            <p:cNvSpPr/>
            <p:nvPr/>
          </p:nvSpPr>
          <p:spPr>
            <a:xfrm>
              <a:off x="7157039" y="209940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0" name="Oval 1079">
              <a:extLst>
                <a:ext uri="{FF2B5EF4-FFF2-40B4-BE49-F238E27FC236}">
                  <a16:creationId xmlns:a16="http://schemas.microsoft.com/office/drawing/2014/main" id="{6840F61E-B061-4A3D-8C15-0F461D08B6CA}"/>
                </a:ext>
              </a:extLst>
            </p:cNvPr>
            <p:cNvSpPr/>
            <p:nvPr/>
          </p:nvSpPr>
          <p:spPr>
            <a:xfrm>
              <a:off x="7092745" y="204939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1" name="Oval 1080">
              <a:extLst>
                <a:ext uri="{FF2B5EF4-FFF2-40B4-BE49-F238E27FC236}">
                  <a16:creationId xmlns:a16="http://schemas.microsoft.com/office/drawing/2014/main" id="{6F77CFF6-CB61-4BA5-AFB9-C5904880C53E}"/>
                </a:ext>
              </a:extLst>
            </p:cNvPr>
            <p:cNvSpPr/>
            <p:nvPr/>
          </p:nvSpPr>
          <p:spPr>
            <a:xfrm>
              <a:off x="7135608" y="196605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2" name="Oval 1081">
              <a:extLst>
                <a:ext uri="{FF2B5EF4-FFF2-40B4-BE49-F238E27FC236}">
                  <a16:creationId xmlns:a16="http://schemas.microsoft.com/office/drawing/2014/main" id="{09B13401-C44C-4969-B06B-E8377DB2C7DA}"/>
                </a:ext>
              </a:extLst>
            </p:cNvPr>
            <p:cNvSpPr/>
            <p:nvPr/>
          </p:nvSpPr>
          <p:spPr>
            <a:xfrm>
              <a:off x="7057027" y="193747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3" name="Oval 1082">
              <a:extLst>
                <a:ext uri="{FF2B5EF4-FFF2-40B4-BE49-F238E27FC236}">
                  <a16:creationId xmlns:a16="http://schemas.microsoft.com/office/drawing/2014/main" id="{EC85B90B-C233-4BCC-B20D-80ED6D612EF2}"/>
                </a:ext>
              </a:extLst>
            </p:cNvPr>
            <p:cNvSpPr/>
            <p:nvPr/>
          </p:nvSpPr>
          <p:spPr>
            <a:xfrm>
              <a:off x="6990352" y="201367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4" name="Oval 1083">
              <a:extLst>
                <a:ext uri="{FF2B5EF4-FFF2-40B4-BE49-F238E27FC236}">
                  <a16:creationId xmlns:a16="http://schemas.microsoft.com/office/drawing/2014/main" id="{75445E0E-DD67-4263-9D5B-47681C818FB0}"/>
                </a:ext>
              </a:extLst>
            </p:cNvPr>
            <p:cNvSpPr/>
            <p:nvPr/>
          </p:nvSpPr>
          <p:spPr>
            <a:xfrm>
              <a:off x="6857002" y="196843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5" name="Oval 1084">
              <a:extLst>
                <a:ext uri="{FF2B5EF4-FFF2-40B4-BE49-F238E27FC236}">
                  <a16:creationId xmlns:a16="http://schemas.microsoft.com/office/drawing/2014/main" id="{196C3E3B-C0E3-4743-9ACB-DF290A40466B}"/>
                </a:ext>
              </a:extLst>
            </p:cNvPr>
            <p:cNvSpPr/>
            <p:nvPr/>
          </p:nvSpPr>
          <p:spPr>
            <a:xfrm>
              <a:off x="6766515" y="211369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6" name="Oval 1085">
              <a:extLst>
                <a:ext uri="{FF2B5EF4-FFF2-40B4-BE49-F238E27FC236}">
                  <a16:creationId xmlns:a16="http://schemas.microsoft.com/office/drawing/2014/main" id="{FF1FE1B8-00DA-40CE-894A-820F4A4DEB2A}"/>
                </a:ext>
              </a:extLst>
            </p:cNvPr>
            <p:cNvSpPr/>
            <p:nvPr/>
          </p:nvSpPr>
          <p:spPr>
            <a:xfrm>
              <a:off x="6804615" y="218274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7" name="Oval 1086">
              <a:extLst>
                <a:ext uri="{FF2B5EF4-FFF2-40B4-BE49-F238E27FC236}">
                  <a16:creationId xmlns:a16="http://schemas.microsoft.com/office/drawing/2014/main" id="{A504E2AF-8B94-40FD-B76C-6F9CA665A405}"/>
                </a:ext>
              </a:extLst>
            </p:cNvPr>
            <p:cNvSpPr/>
            <p:nvPr/>
          </p:nvSpPr>
          <p:spPr>
            <a:xfrm>
              <a:off x="6702221" y="221846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8" name="Oval 1087">
              <a:extLst>
                <a:ext uri="{FF2B5EF4-FFF2-40B4-BE49-F238E27FC236}">
                  <a16:creationId xmlns:a16="http://schemas.microsoft.com/office/drawing/2014/main" id="{A86763A8-FA1C-4121-94BD-2452955ED767}"/>
                </a:ext>
              </a:extLst>
            </p:cNvPr>
            <p:cNvSpPr/>
            <p:nvPr/>
          </p:nvSpPr>
          <p:spPr>
            <a:xfrm>
              <a:off x="6587921" y="213750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9" name="Oval 1088">
              <a:extLst>
                <a:ext uri="{FF2B5EF4-FFF2-40B4-BE49-F238E27FC236}">
                  <a16:creationId xmlns:a16="http://schemas.microsoft.com/office/drawing/2014/main" id="{52C40554-C570-4620-B33A-AC6F5312BCA6}"/>
                </a:ext>
              </a:extLst>
            </p:cNvPr>
            <p:cNvSpPr/>
            <p:nvPr/>
          </p:nvSpPr>
          <p:spPr>
            <a:xfrm>
              <a:off x="6680790" y="200415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0" name="Oval 1089">
              <a:extLst>
                <a:ext uri="{FF2B5EF4-FFF2-40B4-BE49-F238E27FC236}">
                  <a16:creationId xmlns:a16="http://schemas.microsoft.com/office/drawing/2014/main" id="{CFD437CA-F141-432A-BD9B-E2405E058C4B}"/>
                </a:ext>
              </a:extLst>
            </p:cNvPr>
            <p:cNvSpPr/>
            <p:nvPr/>
          </p:nvSpPr>
          <p:spPr>
            <a:xfrm>
              <a:off x="7047503" y="161124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1" name="Oval 1090">
              <a:extLst>
                <a:ext uri="{FF2B5EF4-FFF2-40B4-BE49-F238E27FC236}">
                  <a16:creationId xmlns:a16="http://schemas.microsoft.com/office/drawing/2014/main" id="{BFD4F6CD-40FE-49A5-AC9C-E89BF72F81CE}"/>
                </a:ext>
              </a:extLst>
            </p:cNvPr>
            <p:cNvSpPr/>
            <p:nvPr/>
          </p:nvSpPr>
          <p:spPr>
            <a:xfrm>
              <a:off x="7933328" y="186842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2" name="Oval 1091">
              <a:extLst>
                <a:ext uri="{FF2B5EF4-FFF2-40B4-BE49-F238E27FC236}">
                  <a16:creationId xmlns:a16="http://schemas.microsoft.com/office/drawing/2014/main" id="{C5C2A46B-79FE-4E28-A1AB-53D5383422B9}"/>
                </a:ext>
              </a:extLst>
            </p:cNvPr>
            <p:cNvSpPr/>
            <p:nvPr/>
          </p:nvSpPr>
          <p:spPr>
            <a:xfrm>
              <a:off x="7740447" y="205416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3" name="Oval 1092">
              <a:extLst>
                <a:ext uri="{FF2B5EF4-FFF2-40B4-BE49-F238E27FC236}">
                  <a16:creationId xmlns:a16="http://schemas.microsoft.com/office/drawing/2014/main" id="{34D80BD6-E9A9-4000-898A-4C8B606CD1DA}"/>
                </a:ext>
              </a:extLst>
            </p:cNvPr>
            <p:cNvSpPr/>
            <p:nvPr/>
          </p:nvSpPr>
          <p:spPr>
            <a:xfrm>
              <a:off x="7745210" y="218036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4" name="Oval 1093">
              <a:extLst>
                <a:ext uri="{FF2B5EF4-FFF2-40B4-BE49-F238E27FC236}">
                  <a16:creationId xmlns:a16="http://schemas.microsoft.com/office/drawing/2014/main" id="{9773AF4B-9839-4431-B05B-A59EA717A6BD}"/>
                </a:ext>
              </a:extLst>
            </p:cNvPr>
            <p:cNvSpPr/>
            <p:nvPr/>
          </p:nvSpPr>
          <p:spPr>
            <a:xfrm>
              <a:off x="7640435" y="224466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5" name="Oval 1094">
              <a:extLst>
                <a:ext uri="{FF2B5EF4-FFF2-40B4-BE49-F238E27FC236}">
                  <a16:creationId xmlns:a16="http://schemas.microsoft.com/office/drawing/2014/main" id="{E1A9B435-AD02-4089-856B-71E5FF6274F2}"/>
                </a:ext>
              </a:extLst>
            </p:cNvPr>
            <p:cNvSpPr/>
            <p:nvPr/>
          </p:nvSpPr>
          <p:spPr>
            <a:xfrm>
              <a:off x="7830935" y="228276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6" name="Oval 1095">
              <a:extLst>
                <a:ext uri="{FF2B5EF4-FFF2-40B4-BE49-F238E27FC236}">
                  <a16:creationId xmlns:a16="http://schemas.microsoft.com/office/drawing/2014/main" id="{83B9E09C-FCFD-4B3C-84E0-775525D44287}"/>
                </a:ext>
              </a:extLst>
            </p:cNvPr>
            <p:cNvSpPr/>
            <p:nvPr/>
          </p:nvSpPr>
          <p:spPr>
            <a:xfrm>
              <a:off x="8100016" y="211369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7" name="Oval 1096">
              <a:extLst>
                <a:ext uri="{FF2B5EF4-FFF2-40B4-BE49-F238E27FC236}">
                  <a16:creationId xmlns:a16="http://schemas.microsoft.com/office/drawing/2014/main" id="{A2F1DA5D-6F2D-44B9-809D-BACCD8372E48}"/>
                </a:ext>
              </a:extLst>
            </p:cNvPr>
            <p:cNvSpPr/>
            <p:nvPr/>
          </p:nvSpPr>
          <p:spPr>
            <a:xfrm>
              <a:off x="7909516" y="207321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8" name="Oval 1097">
              <a:extLst>
                <a:ext uri="{FF2B5EF4-FFF2-40B4-BE49-F238E27FC236}">
                  <a16:creationId xmlns:a16="http://schemas.microsoft.com/office/drawing/2014/main" id="{EBE6AA26-0281-42AD-9B43-D45351CCEBEA}"/>
                </a:ext>
              </a:extLst>
            </p:cNvPr>
            <p:cNvSpPr/>
            <p:nvPr/>
          </p:nvSpPr>
          <p:spPr>
            <a:xfrm>
              <a:off x="8114303" y="182556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9" name="Oval 1098">
              <a:extLst>
                <a:ext uri="{FF2B5EF4-FFF2-40B4-BE49-F238E27FC236}">
                  <a16:creationId xmlns:a16="http://schemas.microsoft.com/office/drawing/2014/main" id="{84B30E96-40D2-43D7-AF62-9DFC11F3B22D}"/>
                </a:ext>
              </a:extLst>
            </p:cNvPr>
            <p:cNvSpPr/>
            <p:nvPr/>
          </p:nvSpPr>
          <p:spPr>
            <a:xfrm>
              <a:off x="8145259" y="164458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0" name="Oval 1099">
              <a:extLst>
                <a:ext uri="{FF2B5EF4-FFF2-40B4-BE49-F238E27FC236}">
                  <a16:creationId xmlns:a16="http://schemas.microsoft.com/office/drawing/2014/main" id="{0998AC3C-78D2-46A9-8536-6A8AD18AD74A}"/>
                </a:ext>
              </a:extLst>
            </p:cNvPr>
            <p:cNvSpPr/>
            <p:nvPr/>
          </p:nvSpPr>
          <p:spPr>
            <a:xfrm>
              <a:off x="8297659" y="162553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1" name="Oval 1100">
              <a:extLst>
                <a:ext uri="{FF2B5EF4-FFF2-40B4-BE49-F238E27FC236}">
                  <a16:creationId xmlns:a16="http://schemas.microsoft.com/office/drawing/2014/main" id="{F4190971-F428-455D-8359-70CFB162FD03}"/>
                </a:ext>
              </a:extLst>
            </p:cNvPr>
            <p:cNvSpPr/>
            <p:nvPr/>
          </p:nvSpPr>
          <p:spPr>
            <a:xfrm>
              <a:off x="8319090" y="172078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2" name="Oval 1101">
              <a:extLst>
                <a:ext uri="{FF2B5EF4-FFF2-40B4-BE49-F238E27FC236}">
                  <a16:creationId xmlns:a16="http://schemas.microsoft.com/office/drawing/2014/main" id="{7B7606CF-2086-4BF6-8E7E-A87F8D6E00EE}"/>
                </a:ext>
              </a:extLst>
            </p:cNvPr>
            <p:cNvSpPr/>
            <p:nvPr/>
          </p:nvSpPr>
          <p:spPr>
            <a:xfrm>
              <a:off x="8147640" y="150885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3" name="Oval 1102">
              <a:extLst>
                <a:ext uri="{FF2B5EF4-FFF2-40B4-BE49-F238E27FC236}">
                  <a16:creationId xmlns:a16="http://schemas.microsoft.com/office/drawing/2014/main" id="{7544A76F-B88B-4C29-8BB1-753774CD7A11}"/>
                </a:ext>
              </a:extLst>
            </p:cNvPr>
            <p:cNvSpPr/>
            <p:nvPr/>
          </p:nvSpPr>
          <p:spPr>
            <a:xfrm>
              <a:off x="7980952" y="135883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4" name="Oval 1103">
              <a:extLst>
                <a:ext uri="{FF2B5EF4-FFF2-40B4-BE49-F238E27FC236}">
                  <a16:creationId xmlns:a16="http://schemas.microsoft.com/office/drawing/2014/main" id="{6F311B72-A4E7-4ED6-8EA1-C907500CA3E5}"/>
                </a:ext>
              </a:extLst>
            </p:cNvPr>
            <p:cNvSpPr/>
            <p:nvPr/>
          </p:nvSpPr>
          <p:spPr>
            <a:xfrm>
              <a:off x="8123827" y="129216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5" name="Oval 1104">
              <a:extLst>
                <a:ext uri="{FF2B5EF4-FFF2-40B4-BE49-F238E27FC236}">
                  <a16:creationId xmlns:a16="http://schemas.microsoft.com/office/drawing/2014/main" id="{9620024E-A45F-4C26-A2BB-D90678C4C7C3}"/>
                </a:ext>
              </a:extLst>
            </p:cNvPr>
            <p:cNvSpPr/>
            <p:nvPr/>
          </p:nvSpPr>
          <p:spPr>
            <a:xfrm>
              <a:off x="8207171" y="131597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6" name="Oval 1105">
              <a:extLst>
                <a:ext uri="{FF2B5EF4-FFF2-40B4-BE49-F238E27FC236}">
                  <a16:creationId xmlns:a16="http://schemas.microsoft.com/office/drawing/2014/main" id="{8E78EC27-8AF3-47D7-AA74-5A988270B1ED}"/>
                </a:ext>
              </a:extLst>
            </p:cNvPr>
            <p:cNvSpPr/>
            <p:nvPr/>
          </p:nvSpPr>
          <p:spPr>
            <a:xfrm>
              <a:off x="8314327" y="136598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7" name="Oval 1106">
              <a:extLst>
                <a:ext uri="{FF2B5EF4-FFF2-40B4-BE49-F238E27FC236}">
                  <a16:creationId xmlns:a16="http://schemas.microsoft.com/office/drawing/2014/main" id="{3952AD3D-8F34-4308-9897-8D31EA68729C}"/>
                </a:ext>
              </a:extLst>
            </p:cNvPr>
            <p:cNvSpPr/>
            <p:nvPr/>
          </p:nvSpPr>
          <p:spPr>
            <a:xfrm>
              <a:off x="8273846" y="146123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8" name="Oval 1107">
              <a:extLst>
                <a:ext uri="{FF2B5EF4-FFF2-40B4-BE49-F238E27FC236}">
                  <a16:creationId xmlns:a16="http://schemas.microsoft.com/office/drawing/2014/main" id="{2BAC6511-6D71-46CB-92A2-A5180FDDF4AA}"/>
                </a:ext>
              </a:extLst>
            </p:cNvPr>
            <p:cNvSpPr/>
            <p:nvPr/>
          </p:nvSpPr>
          <p:spPr>
            <a:xfrm>
              <a:off x="8342902" y="149933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9" name="Oval 1108">
              <a:extLst>
                <a:ext uri="{FF2B5EF4-FFF2-40B4-BE49-F238E27FC236}">
                  <a16:creationId xmlns:a16="http://schemas.microsoft.com/office/drawing/2014/main" id="{4FBEB5F3-50A9-4AB6-9CB1-84F77E087349}"/>
                </a:ext>
              </a:extLst>
            </p:cNvPr>
            <p:cNvSpPr/>
            <p:nvPr/>
          </p:nvSpPr>
          <p:spPr>
            <a:xfrm>
              <a:off x="8421483" y="149456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0" name="Oval 1109">
              <a:extLst>
                <a:ext uri="{FF2B5EF4-FFF2-40B4-BE49-F238E27FC236}">
                  <a16:creationId xmlns:a16="http://schemas.microsoft.com/office/drawing/2014/main" id="{04382C50-D686-41AE-AA50-DD4B2F5AD367}"/>
                </a:ext>
              </a:extLst>
            </p:cNvPr>
            <p:cNvSpPr/>
            <p:nvPr/>
          </p:nvSpPr>
          <p:spPr>
            <a:xfrm>
              <a:off x="8438152" y="158029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1" name="Oval 1110">
              <a:extLst>
                <a:ext uri="{FF2B5EF4-FFF2-40B4-BE49-F238E27FC236}">
                  <a16:creationId xmlns:a16="http://schemas.microsoft.com/office/drawing/2014/main" id="{6A4348D8-8131-4E52-ACAA-8D52D7357775}"/>
                </a:ext>
              </a:extLst>
            </p:cNvPr>
            <p:cNvSpPr/>
            <p:nvPr/>
          </p:nvSpPr>
          <p:spPr>
            <a:xfrm>
              <a:off x="7892846" y="156838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2" name="Oval 1111">
              <a:extLst>
                <a:ext uri="{FF2B5EF4-FFF2-40B4-BE49-F238E27FC236}">
                  <a16:creationId xmlns:a16="http://schemas.microsoft.com/office/drawing/2014/main" id="{0BC77F2D-8720-4F7C-9C1F-7EBBC9DBB7EC}"/>
                </a:ext>
              </a:extLst>
            </p:cNvPr>
            <p:cNvSpPr/>
            <p:nvPr/>
          </p:nvSpPr>
          <p:spPr>
            <a:xfrm>
              <a:off x="8164308" y="173507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3" name="Oval 1112">
              <a:extLst>
                <a:ext uri="{FF2B5EF4-FFF2-40B4-BE49-F238E27FC236}">
                  <a16:creationId xmlns:a16="http://schemas.microsoft.com/office/drawing/2014/main" id="{8F667BE2-AB0A-47A0-AFC5-6F7F61EFFCEB}"/>
                </a:ext>
              </a:extLst>
            </p:cNvPr>
            <p:cNvSpPr/>
            <p:nvPr/>
          </p:nvSpPr>
          <p:spPr>
            <a:xfrm>
              <a:off x="8381002" y="165173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4" name="Oval 1113">
              <a:extLst>
                <a:ext uri="{FF2B5EF4-FFF2-40B4-BE49-F238E27FC236}">
                  <a16:creationId xmlns:a16="http://schemas.microsoft.com/office/drawing/2014/main" id="{BC4CECA5-BCC7-49F2-B24A-DE579E1DA08D}"/>
                </a:ext>
              </a:extLst>
            </p:cNvPr>
            <p:cNvSpPr/>
            <p:nvPr/>
          </p:nvSpPr>
          <p:spPr>
            <a:xfrm>
              <a:off x="7590822" y="107195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5" name="Oval 1114">
              <a:extLst>
                <a:ext uri="{FF2B5EF4-FFF2-40B4-BE49-F238E27FC236}">
                  <a16:creationId xmlns:a16="http://schemas.microsoft.com/office/drawing/2014/main" id="{268BF28F-2D0E-4C82-A7F1-E7511A1B4B63}"/>
                </a:ext>
              </a:extLst>
            </p:cNvPr>
            <p:cNvSpPr/>
            <p:nvPr/>
          </p:nvSpPr>
          <p:spPr>
            <a:xfrm>
              <a:off x="7378890" y="107909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6" name="Oval 1115">
              <a:extLst>
                <a:ext uri="{FF2B5EF4-FFF2-40B4-BE49-F238E27FC236}">
                  <a16:creationId xmlns:a16="http://schemas.microsoft.com/office/drawing/2014/main" id="{E0399AB8-DD55-4FAE-927A-F12B5E07CBBD}"/>
                </a:ext>
              </a:extLst>
            </p:cNvPr>
            <p:cNvSpPr/>
            <p:nvPr/>
          </p:nvSpPr>
          <p:spPr>
            <a:xfrm>
              <a:off x="7252684" y="109576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7" name="Oval 1116">
              <a:extLst>
                <a:ext uri="{FF2B5EF4-FFF2-40B4-BE49-F238E27FC236}">
                  <a16:creationId xmlns:a16="http://schemas.microsoft.com/office/drawing/2014/main" id="{907B37F9-7BAE-450C-88E3-55CCD115107F}"/>
                </a:ext>
              </a:extLst>
            </p:cNvPr>
            <p:cNvSpPr/>
            <p:nvPr/>
          </p:nvSpPr>
          <p:spPr>
            <a:xfrm>
              <a:off x="6897878" y="108386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8" name="Oval 1117">
              <a:extLst>
                <a:ext uri="{FF2B5EF4-FFF2-40B4-BE49-F238E27FC236}">
                  <a16:creationId xmlns:a16="http://schemas.microsoft.com/office/drawing/2014/main" id="{7A37C433-741C-4D40-A699-757778CAB4D1}"/>
                </a:ext>
              </a:extLst>
            </p:cNvPr>
            <p:cNvSpPr/>
            <p:nvPr/>
          </p:nvSpPr>
          <p:spPr>
            <a:xfrm>
              <a:off x="6783578" y="96241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9" name="Oval 1118">
              <a:extLst>
                <a:ext uri="{FF2B5EF4-FFF2-40B4-BE49-F238E27FC236}">
                  <a16:creationId xmlns:a16="http://schemas.microsoft.com/office/drawing/2014/main" id="{689218B8-66A3-4E21-BEA6-29F27525F756}"/>
                </a:ext>
              </a:extLst>
            </p:cNvPr>
            <p:cNvSpPr/>
            <p:nvPr/>
          </p:nvSpPr>
          <p:spPr>
            <a:xfrm>
              <a:off x="6624035" y="90288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0" name="Oval 1119">
              <a:extLst>
                <a:ext uri="{FF2B5EF4-FFF2-40B4-BE49-F238E27FC236}">
                  <a16:creationId xmlns:a16="http://schemas.microsoft.com/office/drawing/2014/main" id="{905DC66C-C652-42FD-8164-613E3B2F153D}"/>
                </a:ext>
              </a:extLst>
            </p:cNvPr>
            <p:cNvSpPr/>
            <p:nvPr/>
          </p:nvSpPr>
          <p:spPr>
            <a:xfrm>
              <a:off x="6788341" y="66238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1" name="Oval 1120">
              <a:extLst>
                <a:ext uri="{FF2B5EF4-FFF2-40B4-BE49-F238E27FC236}">
                  <a16:creationId xmlns:a16="http://schemas.microsoft.com/office/drawing/2014/main" id="{15AE7A06-6B52-424F-9A3D-5CC273EFB38B}"/>
                </a:ext>
              </a:extLst>
            </p:cNvPr>
            <p:cNvSpPr/>
            <p:nvPr/>
          </p:nvSpPr>
          <p:spPr>
            <a:xfrm>
              <a:off x="6883591" y="55522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2" name="Oval 1121">
              <a:extLst>
                <a:ext uri="{FF2B5EF4-FFF2-40B4-BE49-F238E27FC236}">
                  <a16:creationId xmlns:a16="http://schemas.microsoft.com/office/drawing/2014/main" id="{18E74B95-6250-44A9-BAFF-1DB5E48BEE43}"/>
                </a:ext>
              </a:extLst>
            </p:cNvPr>
            <p:cNvSpPr/>
            <p:nvPr/>
          </p:nvSpPr>
          <p:spPr>
            <a:xfrm>
              <a:off x="7040754" y="62904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3" name="Oval 1122">
              <a:extLst>
                <a:ext uri="{FF2B5EF4-FFF2-40B4-BE49-F238E27FC236}">
                  <a16:creationId xmlns:a16="http://schemas.microsoft.com/office/drawing/2014/main" id="{F4EF1E46-C041-455B-91D1-A5DF0DD3E0E8}"/>
                </a:ext>
              </a:extLst>
            </p:cNvPr>
            <p:cNvSpPr/>
            <p:nvPr/>
          </p:nvSpPr>
          <p:spPr>
            <a:xfrm>
              <a:off x="7236016" y="68381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4" name="Oval 1123">
              <a:extLst>
                <a:ext uri="{FF2B5EF4-FFF2-40B4-BE49-F238E27FC236}">
                  <a16:creationId xmlns:a16="http://schemas.microsoft.com/office/drawing/2014/main" id="{53B4ADBA-0E87-4A81-AD55-78AD01F100B6}"/>
                </a:ext>
              </a:extLst>
            </p:cNvPr>
            <p:cNvSpPr/>
            <p:nvPr/>
          </p:nvSpPr>
          <p:spPr>
            <a:xfrm>
              <a:off x="7133622" y="7123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5" name="Oval 1124">
              <a:extLst>
                <a:ext uri="{FF2B5EF4-FFF2-40B4-BE49-F238E27FC236}">
                  <a16:creationId xmlns:a16="http://schemas.microsoft.com/office/drawing/2014/main" id="{C922F39A-BB74-460E-9B35-26B06A612830}"/>
                </a:ext>
              </a:extLst>
            </p:cNvPr>
            <p:cNvSpPr/>
            <p:nvPr/>
          </p:nvSpPr>
          <p:spPr>
            <a:xfrm>
              <a:off x="6607366" y="70524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6" name="Oval 1125">
              <a:extLst>
                <a:ext uri="{FF2B5EF4-FFF2-40B4-BE49-F238E27FC236}">
                  <a16:creationId xmlns:a16="http://schemas.microsoft.com/office/drawing/2014/main" id="{B67F46D3-D89C-4424-8C09-072F97B91C17}"/>
                </a:ext>
              </a:extLst>
            </p:cNvPr>
            <p:cNvSpPr/>
            <p:nvPr/>
          </p:nvSpPr>
          <p:spPr>
            <a:xfrm>
              <a:off x="6674041" y="83382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7" name="Oval 1126">
              <a:extLst>
                <a:ext uri="{FF2B5EF4-FFF2-40B4-BE49-F238E27FC236}">
                  <a16:creationId xmlns:a16="http://schemas.microsoft.com/office/drawing/2014/main" id="{506CD117-A52B-41CC-8FE9-2AC1C29B8021}"/>
                </a:ext>
              </a:extLst>
            </p:cNvPr>
            <p:cNvSpPr/>
            <p:nvPr/>
          </p:nvSpPr>
          <p:spPr>
            <a:xfrm>
              <a:off x="6531166" y="102432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8" name="Oval 1127">
              <a:extLst>
                <a:ext uri="{FF2B5EF4-FFF2-40B4-BE49-F238E27FC236}">
                  <a16:creationId xmlns:a16="http://schemas.microsoft.com/office/drawing/2014/main" id="{59821B26-2CBF-4A3E-B725-18C7E58BEE4E}"/>
                </a:ext>
              </a:extLst>
            </p:cNvPr>
            <p:cNvSpPr/>
            <p:nvPr/>
          </p:nvSpPr>
          <p:spPr>
            <a:xfrm>
              <a:off x="7628923" y="73857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9" name="Oval 1128">
              <a:extLst>
                <a:ext uri="{FF2B5EF4-FFF2-40B4-BE49-F238E27FC236}">
                  <a16:creationId xmlns:a16="http://schemas.microsoft.com/office/drawing/2014/main" id="{C8DB4BD2-2254-4CA2-A57C-EF8CDE65D35B}"/>
                </a:ext>
              </a:extLst>
            </p:cNvPr>
            <p:cNvSpPr/>
            <p:nvPr/>
          </p:nvSpPr>
          <p:spPr>
            <a:xfrm>
              <a:off x="6814536" y="134341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0" name="Oval 1129">
              <a:extLst>
                <a:ext uri="{FF2B5EF4-FFF2-40B4-BE49-F238E27FC236}">
                  <a16:creationId xmlns:a16="http://schemas.microsoft.com/office/drawing/2014/main" id="{4978649C-9D0A-4EEB-A557-ED27BB71208D}"/>
                </a:ext>
              </a:extLst>
            </p:cNvPr>
            <p:cNvSpPr/>
            <p:nvPr/>
          </p:nvSpPr>
          <p:spPr>
            <a:xfrm>
              <a:off x="6550217" y="132912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54" name="Oval 2153">
              <a:extLst>
                <a:ext uri="{FF2B5EF4-FFF2-40B4-BE49-F238E27FC236}">
                  <a16:creationId xmlns:a16="http://schemas.microsoft.com/office/drawing/2014/main" id="{9E765ACD-5E64-44CC-B94A-5D79C93F5FBD}"/>
                </a:ext>
              </a:extLst>
            </p:cNvPr>
            <p:cNvSpPr/>
            <p:nvPr/>
          </p:nvSpPr>
          <p:spPr>
            <a:xfrm>
              <a:off x="7770527" y="106227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55" name="Oval 2154">
              <a:extLst>
                <a:ext uri="{FF2B5EF4-FFF2-40B4-BE49-F238E27FC236}">
                  <a16:creationId xmlns:a16="http://schemas.microsoft.com/office/drawing/2014/main" id="{FEA3A849-9A59-4847-B9C2-45DB1DCA2A7C}"/>
                </a:ext>
              </a:extLst>
            </p:cNvPr>
            <p:cNvSpPr/>
            <p:nvPr/>
          </p:nvSpPr>
          <p:spPr>
            <a:xfrm>
              <a:off x="7682420" y="110513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56" name="Oval 2155">
              <a:extLst>
                <a:ext uri="{FF2B5EF4-FFF2-40B4-BE49-F238E27FC236}">
                  <a16:creationId xmlns:a16="http://schemas.microsoft.com/office/drawing/2014/main" id="{B2A4AD9C-C6D5-4AD3-A646-7BDA3922DDA1}"/>
                </a:ext>
              </a:extLst>
            </p:cNvPr>
            <p:cNvSpPr/>
            <p:nvPr/>
          </p:nvSpPr>
          <p:spPr>
            <a:xfrm>
              <a:off x="7768145" y="123372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57" name="Oval 2156">
              <a:extLst>
                <a:ext uri="{FF2B5EF4-FFF2-40B4-BE49-F238E27FC236}">
                  <a16:creationId xmlns:a16="http://schemas.microsoft.com/office/drawing/2014/main" id="{80E439E0-9EA9-49DC-84E1-0A195B94E348}"/>
                </a:ext>
              </a:extLst>
            </p:cNvPr>
            <p:cNvSpPr/>
            <p:nvPr/>
          </p:nvSpPr>
          <p:spPr>
            <a:xfrm>
              <a:off x="552934" y="561515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58" name="Oval 2157">
              <a:extLst>
                <a:ext uri="{FF2B5EF4-FFF2-40B4-BE49-F238E27FC236}">
                  <a16:creationId xmlns:a16="http://schemas.microsoft.com/office/drawing/2014/main" id="{F39DD70D-68C4-4AE2-AB13-FCE99740F248}"/>
                </a:ext>
              </a:extLst>
            </p:cNvPr>
            <p:cNvSpPr/>
            <p:nvPr/>
          </p:nvSpPr>
          <p:spPr>
            <a:xfrm>
              <a:off x="741620" y="213172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59" name="Oval 2158">
              <a:extLst>
                <a:ext uri="{FF2B5EF4-FFF2-40B4-BE49-F238E27FC236}">
                  <a16:creationId xmlns:a16="http://schemas.microsoft.com/office/drawing/2014/main" id="{593AF5BF-97D1-4F74-BA6F-3A71BAA686E3}"/>
                </a:ext>
              </a:extLst>
            </p:cNvPr>
            <p:cNvSpPr/>
            <p:nvPr/>
          </p:nvSpPr>
          <p:spPr>
            <a:xfrm>
              <a:off x="2715563" y="24486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60" name="Oval 2159">
              <a:extLst>
                <a:ext uri="{FF2B5EF4-FFF2-40B4-BE49-F238E27FC236}">
                  <a16:creationId xmlns:a16="http://schemas.microsoft.com/office/drawing/2014/main" id="{5E5BE9B3-FBF0-435B-B39D-5A3EE6850038}"/>
                </a:ext>
              </a:extLst>
            </p:cNvPr>
            <p:cNvSpPr/>
            <p:nvPr/>
          </p:nvSpPr>
          <p:spPr>
            <a:xfrm>
              <a:off x="5574877" y="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61" name="Oval 2160">
              <a:extLst>
                <a:ext uri="{FF2B5EF4-FFF2-40B4-BE49-F238E27FC236}">
                  <a16:creationId xmlns:a16="http://schemas.microsoft.com/office/drawing/2014/main" id="{94A376C3-1116-4076-8B74-EB1F37F2E344}"/>
                </a:ext>
              </a:extLst>
            </p:cNvPr>
            <p:cNvSpPr/>
            <p:nvPr/>
          </p:nvSpPr>
          <p:spPr>
            <a:xfrm>
              <a:off x="8463219" y="455748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62" name="Oval 2161">
              <a:extLst>
                <a:ext uri="{FF2B5EF4-FFF2-40B4-BE49-F238E27FC236}">
                  <a16:creationId xmlns:a16="http://schemas.microsoft.com/office/drawing/2014/main" id="{FFDE4AD6-32E6-4118-888D-4F75AAB8FBA6}"/>
                </a:ext>
              </a:extLst>
            </p:cNvPr>
            <p:cNvSpPr/>
            <p:nvPr/>
          </p:nvSpPr>
          <p:spPr>
            <a:xfrm>
              <a:off x="12022205" y="242344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3" name="Oval 2162">
              <a:extLst>
                <a:ext uri="{FF2B5EF4-FFF2-40B4-BE49-F238E27FC236}">
                  <a16:creationId xmlns:a16="http://schemas.microsoft.com/office/drawing/2014/main" id="{40122EA5-7B91-4149-858F-83F50C4F8B17}"/>
                </a:ext>
              </a:extLst>
            </p:cNvPr>
            <p:cNvSpPr/>
            <p:nvPr/>
          </p:nvSpPr>
          <p:spPr>
            <a:xfrm>
              <a:off x="11894508" y="245654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4" name="Oval 2163">
              <a:extLst>
                <a:ext uri="{FF2B5EF4-FFF2-40B4-BE49-F238E27FC236}">
                  <a16:creationId xmlns:a16="http://schemas.microsoft.com/office/drawing/2014/main" id="{FBA517EB-06FB-432F-8513-B106B3BB9FCD}"/>
                </a:ext>
              </a:extLst>
            </p:cNvPr>
            <p:cNvSpPr/>
            <p:nvPr/>
          </p:nvSpPr>
          <p:spPr>
            <a:xfrm>
              <a:off x="11794496" y="264704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5" name="Oval 2164">
              <a:extLst>
                <a:ext uri="{FF2B5EF4-FFF2-40B4-BE49-F238E27FC236}">
                  <a16:creationId xmlns:a16="http://schemas.microsoft.com/office/drawing/2014/main" id="{39AD7F83-C18D-4594-82CC-8A01007578D1}"/>
                </a:ext>
              </a:extLst>
            </p:cNvPr>
            <p:cNvSpPr/>
            <p:nvPr/>
          </p:nvSpPr>
          <p:spPr>
            <a:xfrm>
              <a:off x="11965946" y="258037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6" name="Oval 2165">
              <a:extLst>
                <a:ext uri="{FF2B5EF4-FFF2-40B4-BE49-F238E27FC236}">
                  <a16:creationId xmlns:a16="http://schemas.microsoft.com/office/drawing/2014/main" id="{0BA39D8E-B9BF-45D4-8172-006BBF37A869}"/>
                </a:ext>
              </a:extLst>
            </p:cNvPr>
            <p:cNvSpPr/>
            <p:nvPr/>
          </p:nvSpPr>
          <p:spPr>
            <a:xfrm>
              <a:off x="12066000" y="276610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7" name="Oval 2166">
              <a:extLst>
                <a:ext uri="{FF2B5EF4-FFF2-40B4-BE49-F238E27FC236}">
                  <a16:creationId xmlns:a16="http://schemas.microsoft.com/office/drawing/2014/main" id="{C00453C6-91DE-4EB8-A99B-E907D7C39D85}"/>
                </a:ext>
              </a:extLst>
            </p:cNvPr>
            <p:cNvSpPr/>
            <p:nvPr/>
          </p:nvSpPr>
          <p:spPr>
            <a:xfrm>
              <a:off x="11937412" y="306138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8" name="Oval 2167">
              <a:extLst>
                <a:ext uri="{FF2B5EF4-FFF2-40B4-BE49-F238E27FC236}">
                  <a16:creationId xmlns:a16="http://schemas.microsoft.com/office/drawing/2014/main" id="{60DD7E30-07C2-4E6B-A4EE-4717CD8B3D32}"/>
                </a:ext>
              </a:extLst>
            </p:cNvPr>
            <p:cNvSpPr/>
            <p:nvPr/>
          </p:nvSpPr>
          <p:spPr>
            <a:xfrm>
              <a:off x="11437350" y="260418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9" name="Oval 2168">
              <a:extLst>
                <a:ext uri="{FF2B5EF4-FFF2-40B4-BE49-F238E27FC236}">
                  <a16:creationId xmlns:a16="http://schemas.microsoft.com/office/drawing/2014/main" id="{9008197C-894C-4EF5-94B2-9DF9319888AC}"/>
                </a:ext>
              </a:extLst>
            </p:cNvPr>
            <p:cNvSpPr/>
            <p:nvPr/>
          </p:nvSpPr>
          <p:spPr>
            <a:xfrm>
              <a:off x="11223038" y="280420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0" name="Oval 2169">
              <a:extLst>
                <a:ext uri="{FF2B5EF4-FFF2-40B4-BE49-F238E27FC236}">
                  <a16:creationId xmlns:a16="http://schemas.microsoft.com/office/drawing/2014/main" id="{03996B63-6B77-4102-A258-8C29A6B02351}"/>
                </a:ext>
              </a:extLst>
            </p:cNvPr>
            <p:cNvSpPr/>
            <p:nvPr/>
          </p:nvSpPr>
          <p:spPr>
            <a:xfrm>
              <a:off x="10999201" y="294708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1" name="Oval 2170">
              <a:extLst>
                <a:ext uri="{FF2B5EF4-FFF2-40B4-BE49-F238E27FC236}">
                  <a16:creationId xmlns:a16="http://schemas.microsoft.com/office/drawing/2014/main" id="{33F123EB-D628-46FE-B65B-09E3945C70FC}"/>
                </a:ext>
              </a:extLst>
            </p:cNvPr>
            <p:cNvSpPr/>
            <p:nvPr/>
          </p:nvSpPr>
          <p:spPr>
            <a:xfrm>
              <a:off x="11161126" y="304709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2" name="Oval 2171">
              <a:extLst>
                <a:ext uri="{FF2B5EF4-FFF2-40B4-BE49-F238E27FC236}">
                  <a16:creationId xmlns:a16="http://schemas.microsoft.com/office/drawing/2014/main" id="{2551AB8D-DEFB-4616-863B-0A36C253EBD9}"/>
                </a:ext>
              </a:extLst>
            </p:cNvPr>
            <p:cNvSpPr/>
            <p:nvPr/>
          </p:nvSpPr>
          <p:spPr>
            <a:xfrm>
              <a:off x="11103976" y="318044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3" name="Oval 2172">
              <a:extLst>
                <a:ext uri="{FF2B5EF4-FFF2-40B4-BE49-F238E27FC236}">
                  <a16:creationId xmlns:a16="http://schemas.microsoft.com/office/drawing/2014/main" id="{05758136-A8F6-43BD-BFF7-C30F2D489479}"/>
                </a:ext>
              </a:extLst>
            </p:cNvPr>
            <p:cNvSpPr/>
            <p:nvPr/>
          </p:nvSpPr>
          <p:spPr>
            <a:xfrm>
              <a:off x="11442114" y="318520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4" name="Oval 2173">
              <a:extLst>
                <a:ext uri="{FF2B5EF4-FFF2-40B4-BE49-F238E27FC236}">
                  <a16:creationId xmlns:a16="http://schemas.microsoft.com/office/drawing/2014/main" id="{2792AE91-4E43-462F-AB5D-4B6D7AE82141}"/>
                </a:ext>
              </a:extLst>
            </p:cNvPr>
            <p:cNvSpPr/>
            <p:nvPr/>
          </p:nvSpPr>
          <p:spPr>
            <a:xfrm>
              <a:off x="11294476" y="322330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5" name="Oval 2174">
              <a:extLst>
                <a:ext uri="{FF2B5EF4-FFF2-40B4-BE49-F238E27FC236}">
                  <a16:creationId xmlns:a16="http://schemas.microsoft.com/office/drawing/2014/main" id="{80FF2806-6C1E-4079-A6F0-E11DC3CC90CB}"/>
                </a:ext>
              </a:extLst>
            </p:cNvPr>
            <p:cNvSpPr/>
            <p:nvPr/>
          </p:nvSpPr>
          <p:spPr>
            <a:xfrm>
              <a:off x="10832514" y="295184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6" name="Oval 2175">
              <a:extLst>
                <a:ext uri="{FF2B5EF4-FFF2-40B4-BE49-F238E27FC236}">
                  <a16:creationId xmlns:a16="http://schemas.microsoft.com/office/drawing/2014/main" id="{8767F745-80EC-4EF8-8486-F7B511ADC35A}"/>
                </a:ext>
              </a:extLst>
            </p:cNvPr>
            <p:cNvSpPr/>
            <p:nvPr/>
          </p:nvSpPr>
          <p:spPr>
            <a:xfrm>
              <a:off x="10499139" y="254227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7" name="Oval 2176">
              <a:extLst>
                <a:ext uri="{FF2B5EF4-FFF2-40B4-BE49-F238E27FC236}">
                  <a16:creationId xmlns:a16="http://schemas.microsoft.com/office/drawing/2014/main" id="{BF1D89E5-F303-429E-B099-CA9447301F27}"/>
                </a:ext>
              </a:extLst>
            </p:cNvPr>
            <p:cNvSpPr/>
            <p:nvPr/>
          </p:nvSpPr>
          <p:spPr>
            <a:xfrm>
              <a:off x="10465801" y="218508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8" name="Oval 2177">
              <a:extLst>
                <a:ext uri="{FF2B5EF4-FFF2-40B4-BE49-F238E27FC236}">
                  <a16:creationId xmlns:a16="http://schemas.microsoft.com/office/drawing/2014/main" id="{3C20BA1E-AE62-4013-950C-5789E0337EF1}"/>
                </a:ext>
              </a:extLst>
            </p:cNvPr>
            <p:cNvSpPr/>
            <p:nvPr/>
          </p:nvSpPr>
          <p:spPr>
            <a:xfrm>
              <a:off x="10708689" y="235653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9" name="Oval 2178">
              <a:extLst>
                <a:ext uri="{FF2B5EF4-FFF2-40B4-BE49-F238E27FC236}">
                  <a16:creationId xmlns:a16="http://schemas.microsoft.com/office/drawing/2014/main" id="{06D27E7F-5798-4BE6-ABE0-9AA0473E9521}"/>
                </a:ext>
              </a:extLst>
            </p:cNvPr>
            <p:cNvSpPr/>
            <p:nvPr/>
          </p:nvSpPr>
          <p:spPr>
            <a:xfrm>
              <a:off x="10965864" y="233748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0" name="Oval 2179">
              <a:extLst>
                <a:ext uri="{FF2B5EF4-FFF2-40B4-BE49-F238E27FC236}">
                  <a16:creationId xmlns:a16="http://schemas.microsoft.com/office/drawing/2014/main" id="{662266EF-CB78-4B62-97FA-90330BAC26BF}"/>
                </a:ext>
              </a:extLst>
            </p:cNvPr>
            <p:cNvSpPr/>
            <p:nvPr/>
          </p:nvSpPr>
          <p:spPr>
            <a:xfrm>
              <a:off x="11056351" y="257084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1" name="Oval 2180">
              <a:extLst>
                <a:ext uri="{FF2B5EF4-FFF2-40B4-BE49-F238E27FC236}">
                  <a16:creationId xmlns:a16="http://schemas.microsoft.com/office/drawing/2014/main" id="{DA5DA0D3-580E-44FB-977E-8A65CF676BDD}"/>
                </a:ext>
              </a:extLst>
            </p:cNvPr>
            <p:cNvSpPr/>
            <p:nvPr/>
          </p:nvSpPr>
          <p:spPr>
            <a:xfrm>
              <a:off x="8703676" y="217555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2" name="Oval 2181">
              <a:extLst>
                <a:ext uri="{FF2B5EF4-FFF2-40B4-BE49-F238E27FC236}">
                  <a16:creationId xmlns:a16="http://schemas.microsoft.com/office/drawing/2014/main" id="{A77CE438-D358-4659-A156-B272FBDBCE70}"/>
                </a:ext>
              </a:extLst>
            </p:cNvPr>
            <p:cNvSpPr/>
            <p:nvPr/>
          </p:nvSpPr>
          <p:spPr>
            <a:xfrm>
              <a:off x="8536988" y="244702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3" name="Oval 2182">
              <a:extLst>
                <a:ext uri="{FF2B5EF4-FFF2-40B4-BE49-F238E27FC236}">
                  <a16:creationId xmlns:a16="http://schemas.microsoft.com/office/drawing/2014/main" id="{FA2DABD3-441D-4F59-BC94-B5D169ADF7EC}"/>
                </a:ext>
              </a:extLst>
            </p:cNvPr>
            <p:cNvSpPr/>
            <p:nvPr/>
          </p:nvSpPr>
          <p:spPr>
            <a:xfrm>
              <a:off x="8651288" y="321378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4" name="Oval 2183">
              <a:extLst>
                <a:ext uri="{FF2B5EF4-FFF2-40B4-BE49-F238E27FC236}">
                  <a16:creationId xmlns:a16="http://schemas.microsoft.com/office/drawing/2014/main" id="{0D6E5CB5-79BC-4B16-A4EE-7DD0E6DD4B03}"/>
                </a:ext>
              </a:extLst>
            </p:cNvPr>
            <p:cNvSpPr/>
            <p:nvPr/>
          </p:nvSpPr>
          <p:spPr>
            <a:xfrm>
              <a:off x="9499013" y="200887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5" name="Oval 2184">
              <a:extLst>
                <a:ext uri="{FF2B5EF4-FFF2-40B4-BE49-F238E27FC236}">
                  <a16:creationId xmlns:a16="http://schemas.microsoft.com/office/drawing/2014/main" id="{660E83B3-5557-4EC4-A43B-459F4C576738}"/>
                </a:ext>
              </a:extLst>
            </p:cNvPr>
            <p:cNvSpPr/>
            <p:nvPr/>
          </p:nvSpPr>
          <p:spPr>
            <a:xfrm>
              <a:off x="9684750" y="188980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6" name="Oval 2185">
              <a:extLst>
                <a:ext uri="{FF2B5EF4-FFF2-40B4-BE49-F238E27FC236}">
                  <a16:creationId xmlns:a16="http://schemas.microsoft.com/office/drawing/2014/main" id="{FF6528E6-AE23-4831-AF6E-ED9AE68F4DEC}"/>
                </a:ext>
              </a:extLst>
            </p:cNvPr>
            <p:cNvSpPr/>
            <p:nvPr/>
          </p:nvSpPr>
          <p:spPr>
            <a:xfrm>
              <a:off x="10232437" y="177550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7" name="Oval 2186">
              <a:extLst>
                <a:ext uri="{FF2B5EF4-FFF2-40B4-BE49-F238E27FC236}">
                  <a16:creationId xmlns:a16="http://schemas.microsoft.com/office/drawing/2014/main" id="{B33DBFDC-7BF4-4CB5-B523-F3D218791BD8}"/>
                </a:ext>
              </a:extLst>
            </p:cNvPr>
            <p:cNvSpPr/>
            <p:nvPr/>
          </p:nvSpPr>
          <p:spPr>
            <a:xfrm>
              <a:off x="10370549" y="169454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8" name="Oval 2187">
              <a:extLst>
                <a:ext uri="{FF2B5EF4-FFF2-40B4-BE49-F238E27FC236}">
                  <a16:creationId xmlns:a16="http://schemas.microsoft.com/office/drawing/2014/main" id="{C05D6E25-0E3D-49FE-84DF-179F03271EA6}"/>
                </a:ext>
              </a:extLst>
            </p:cNvPr>
            <p:cNvSpPr/>
            <p:nvPr/>
          </p:nvSpPr>
          <p:spPr>
            <a:xfrm>
              <a:off x="10241961" y="235653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9" name="Oval 2188">
              <a:extLst>
                <a:ext uri="{FF2B5EF4-FFF2-40B4-BE49-F238E27FC236}">
                  <a16:creationId xmlns:a16="http://schemas.microsoft.com/office/drawing/2014/main" id="{2B8E5696-033B-4309-B0F7-E8BBFABEF86D}"/>
                </a:ext>
              </a:extLst>
            </p:cNvPr>
            <p:cNvSpPr/>
            <p:nvPr/>
          </p:nvSpPr>
          <p:spPr>
            <a:xfrm>
              <a:off x="9641886" y="236129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0" name="Oval 2189">
              <a:extLst>
                <a:ext uri="{FF2B5EF4-FFF2-40B4-BE49-F238E27FC236}">
                  <a16:creationId xmlns:a16="http://schemas.microsoft.com/office/drawing/2014/main" id="{D43EF397-E4F8-4597-8A0E-6F59E04EADC6}"/>
                </a:ext>
              </a:extLst>
            </p:cNvPr>
            <p:cNvSpPr/>
            <p:nvPr/>
          </p:nvSpPr>
          <p:spPr>
            <a:xfrm>
              <a:off x="9679986" y="249940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1" name="Oval 2190">
              <a:extLst>
                <a:ext uri="{FF2B5EF4-FFF2-40B4-BE49-F238E27FC236}">
                  <a16:creationId xmlns:a16="http://schemas.microsoft.com/office/drawing/2014/main" id="{7C7C9FFC-A0C7-416B-A2E2-BEB348C93AB8}"/>
                </a:ext>
              </a:extLst>
            </p:cNvPr>
            <p:cNvSpPr/>
            <p:nvPr/>
          </p:nvSpPr>
          <p:spPr>
            <a:xfrm>
              <a:off x="9970499" y="218032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2" name="Oval 2191">
              <a:extLst>
                <a:ext uri="{FF2B5EF4-FFF2-40B4-BE49-F238E27FC236}">
                  <a16:creationId xmlns:a16="http://schemas.microsoft.com/office/drawing/2014/main" id="{3F28036E-DC2F-4C89-9987-19BF1F08AAD6}"/>
                </a:ext>
              </a:extLst>
            </p:cNvPr>
            <p:cNvSpPr/>
            <p:nvPr/>
          </p:nvSpPr>
          <p:spPr>
            <a:xfrm>
              <a:off x="10475324" y="233272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3" name="Oval 2192">
              <a:extLst>
                <a:ext uri="{FF2B5EF4-FFF2-40B4-BE49-F238E27FC236}">
                  <a16:creationId xmlns:a16="http://schemas.microsoft.com/office/drawing/2014/main" id="{2610C859-392E-4472-8186-DDB9344D2B49}"/>
                </a:ext>
              </a:extLst>
            </p:cNvPr>
            <p:cNvSpPr/>
            <p:nvPr/>
          </p:nvSpPr>
          <p:spPr>
            <a:xfrm>
              <a:off x="11822402" y="255644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4" name="Oval 2193">
              <a:extLst>
                <a:ext uri="{FF2B5EF4-FFF2-40B4-BE49-F238E27FC236}">
                  <a16:creationId xmlns:a16="http://schemas.microsoft.com/office/drawing/2014/main" id="{81C0444B-7326-4FAC-A895-0E978A813C4F}"/>
                </a:ext>
              </a:extLst>
            </p:cNvPr>
            <p:cNvSpPr/>
            <p:nvPr/>
          </p:nvSpPr>
          <p:spPr>
            <a:xfrm>
              <a:off x="11684778" y="271883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5" name="Oval 2194">
              <a:extLst>
                <a:ext uri="{FF2B5EF4-FFF2-40B4-BE49-F238E27FC236}">
                  <a16:creationId xmlns:a16="http://schemas.microsoft.com/office/drawing/2014/main" id="{5484E12C-A8E9-4BA4-99B6-8BDFD9B43A8A}"/>
                </a:ext>
              </a:extLst>
            </p:cNvPr>
            <p:cNvSpPr/>
            <p:nvPr/>
          </p:nvSpPr>
          <p:spPr>
            <a:xfrm>
              <a:off x="11993347" y="283642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6" name="Oval 2195">
              <a:extLst>
                <a:ext uri="{FF2B5EF4-FFF2-40B4-BE49-F238E27FC236}">
                  <a16:creationId xmlns:a16="http://schemas.microsoft.com/office/drawing/2014/main" id="{DFBCE7FC-B398-4FA9-AD36-BC25777DBE75}"/>
                </a:ext>
              </a:extLst>
            </p:cNvPr>
            <p:cNvSpPr/>
            <p:nvPr/>
          </p:nvSpPr>
          <p:spPr>
            <a:xfrm>
              <a:off x="11785014" y="291850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7" name="Oval 2196">
              <a:extLst>
                <a:ext uri="{FF2B5EF4-FFF2-40B4-BE49-F238E27FC236}">
                  <a16:creationId xmlns:a16="http://schemas.microsoft.com/office/drawing/2014/main" id="{B78ACFF5-BDB6-42BA-AC63-7286BCFAA9CF}"/>
                </a:ext>
              </a:extLst>
            </p:cNvPr>
            <p:cNvSpPr/>
            <p:nvPr/>
          </p:nvSpPr>
          <p:spPr>
            <a:xfrm>
              <a:off x="11958813" y="322730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8" name="Oval 2197">
              <a:extLst>
                <a:ext uri="{FF2B5EF4-FFF2-40B4-BE49-F238E27FC236}">
                  <a16:creationId xmlns:a16="http://schemas.microsoft.com/office/drawing/2014/main" id="{836B6289-E4C3-4481-8F17-96E7E8F76B61}"/>
                </a:ext>
              </a:extLst>
            </p:cNvPr>
            <p:cNvSpPr/>
            <p:nvPr/>
          </p:nvSpPr>
          <p:spPr>
            <a:xfrm>
              <a:off x="11694303" y="332165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9" name="Oval 2198">
              <a:extLst>
                <a:ext uri="{FF2B5EF4-FFF2-40B4-BE49-F238E27FC236}">
                  <a16:creationId xmlns:a16="http://schemas.microsoft.com/office/drawing/2014/main" id="{418DDC09-1B14-477F-85FF-C31A6A51BE19}"/>
                </a:ext>
              </a:extLst>
            </p:cNvPr>
            <p:cNvSpPr/>
            <p:nvPr/>
          </p:nvSpPr>
          <p:spPr>
            <a:xfrm>
              <a:off x="11835987" y="336600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0" name="Oval 2199">
              <a:extLst>
                <a:ext uri="{FF2B5EF4-FFF2-40B4-BE49-F238E27FC236}">
                  <a16:creationId xmlns:a16="http://schemas.microsoft.com/office/drawing/2014/main" id="{AD187CC0-DCD7-4154-8860-03B8DD55748D}"/>
                </a:ext>
              </a:extLst>
            </p:cNvPr>
            <p:cNvSpPr/>
            <p:nvPr/>
          </p:nvSpPr>
          <p:spPr>
            <a:xfrm>
              <a:off x="11735974" y="318704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1" name="Oval 2200">
              <a:extLst>
                <a:ext uri="{FF2B5EF4-FFF2-40B4-BE49-F238E27FC236}">
                  <a16:creationId xmlns:a16="http://schemas.microsoft.com/office/drawing/2014/main" id="{E56A9253-060A-4DF4-A891-1137F264F638}"/>
                </a:ext>
              </a:extLst>
            </p:cNvPr>
            <p:cNvSpPr/>
            <p:nvPr/>
          </p:nvSpPr>
          <p:spPr>
            <a:xfrm>
              <a:off x="11340687" y="282033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2" name="Oval 2201">
              <a:extLst>
                <a:ext uri="{FF2B5EF4-FFF2-40B4-BE49-F238E27FC236}">
                  <a16:creationId xmlns:a16="http://schemas.microsoft.com/office/drawing/2014/main" id="{AB1702FF-92FB-4DD9-B11F-57FC28347DC5}"/>
                </a:ext>
              </a:extLst>
            </p:cNvPr>
            <p:cNvSpPr/>
            <p:nvPr/>
          </p:nvSpPr>
          <p:spPr>
            <a:xfrm>
              <a:off x="11635962" y="298701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3" name="Oval 2202">
              <a:extLst>
                <a:ext uri="{FF2B5EF4-FFF2-40B4-BE49-F238E27FC236}">
                  <a16:creationId xmlns:a16="http://schemas.microsoft.com/office/drawing/2014/main" id="{F298512E-A241-4220-89B0-36DCE75749F9}"/>
                </a:ext>
              </a:extLst>
            </p:cNvPr>
            <p:cNvSpPr/>
            <p:nvPr/>
          </p:nvSpPr>
          <p:spPr>
            <a:xfrm>
              <a:off x="11407362" y="292034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4" name="Oval 2203">
              <a:extLst>
                <a:ext uri="{FF2B5EF4-FFF2-40B4-BE49-F238E27FC236}">
                  <a16:creationId xmlns:a16="http://schemas.microsoft.com/office/drawing/2014/main" id="{76A3BF47-ACD5-49C0-B222-2E016C2B4649}"/>
                </a:ext>
              </a:extLst>
            </p:cNvPr>
            <p:cNvSpPr/>
            <p:nvPr/>
          </p:nvSpPr>
          <p:spPr>
            <a:xfrm>
              <a:off x="11621675" y="278223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31" name="Title 1">
            <a:extLst>
              <a:ext uri="{FF2B5EF4-FFF2-40B4-BE49-F238E27FC236}">
                <a16:creationId xmlns:a16="http://schemas.microsoft.com/office/drawing/2014/main" id="{1182851B-107E-4C3E-A2D5-24FA7C32C0C6}"/>
              </a:ext>
            </a:extLst>
          </p:cNvPr>
          <p:cNvSpPr txBox="1">
            <a:spLocks/>
          </p:cNvSpPr>
          <p:nvPr/>
        </p:nvSpPr>
        <p:spPr>
          <a:xfrm>
            <a:off x="65883" y="104669"/>
            <a:ext cx="10320507" cy="535531"/>
          </a:xfrm>
          <a:prstGeom prst="rect">
            <a:avLst/>
          </a:prstGeom>
          <a:solidFill>
            <a:srgbClr val="002060">
              <a:alpha val="70000"/>
            </a:srgbClr>
          </a:solidFill>
        </p:spPr>
        <p:txBody>
          <a:bodyPr vert="horz" wrap="square" lIns="9000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chemeClr val="bg1"/>
                </a:solidFill>
                <a:latin typeface="Helvetica" panose="020B0604020202020204" pitchFamily="34" charset="0"/>
                <a:ea typeface="Open Sans" panose="020B0606030504020204" pitchFamily="34" charset="0"/>
                <a:cs typeface="Helvetica" panose="020B0604020202020204" pitchFamily="34" charset="0"/>
              </a:rPr>
              <a:t>HARD LAUNCH: 1,000 Agents in mid-2018</a:t>
            </a:r>
          </a:p>
        </p:txBody>
      </p:sp>
      <p:sp>
        <p:nvSpPr>
          <p:cNvPr id="1132" name="TextBox 1131">
            <a:extLst>
              <a:ext uri="{FF2B5EF4-FFF2-40B4-BE49-F238E27FC236}">
                <a16:creationId xmlns:a16="http://schemas.microsoft.com/office/drawing/2014/main" id="{2B9385B7-B04F-40A4-94D1-33DCE3499E17}"/>
              </a:ext>
            </a:extLst>
          </p:cNvPr>
          <p:cNvSpPr txBox="1"/>
          <p:nvPr/>
        </p:nvSpPr>
        <p:spPr>
          <a:xfrm>
            <a:off x="90000" y="5357190"/>
            <a:ext cx="6996000" cy="1472259"/>
          </a:xfrm>
          <a:prstGeom prst="roundRect">
            <a:avLst/>
          </a:prstGeom>
          <a:solidFill>
            <a:srgbClr val="002060">
              <a:alpha val="70000"/>
            </a:srgbClr>
          </a:solidFill>
        </p:spPr>
        <p:txBody>
          <a:bodyPr wrap="square" rtlCol="0">
            <a:noAutofit/>
          </a:bodyPr>
          <a:lstStyle/>
          <a:p>
            <a:pPr marL="360000" lvl="1" indent="-28575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Full coverage across Greater Nairobi</a:t>
            </a:r>
          </a:p>
          <a:p>
            <a:pPr marL="360000" lvl="1" indent="-28575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Fuel Supplied by 10 Petrol Stations</a:t>
            </a:r>
          </a:p>
          <a:p>
            <a:pPr marL="360000" lvl="1" indent="-28575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Activated on “Day 1”</a:t>
            </a:r>
          </a:p>
          <a:p>
            <a:pPr marL="360000" lvl="1" indent="-28575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Major TV, Radio and Online marketing campaign</a:t>
            </a:r>
          </a:p>
          <a:p>
            <a:pPr marL="360000" lvl="1" indent="-285750">
              <a:buFont typeface="Arial" panose="020B0604020202020204" pitchFamily="34" charset="0"/>
              <a:buChar char="•"/>
            </a:pPr>
            <a:endParaRPr lang="en-GB" sz="20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33" name="TextBox 1132">
            <a:extLst>
              <a:ext uri="{FF2B5EF4-FFF2-40B4-BE49-F238E27FC236}">
                <a16:creationId xmlns:a16="http://schemas.microsoft.com/office/drawing/2014/main" id="{97AEA9BE-0FFA-4C2F-939B-929BE4042876}"/>
              </a:ext>
            </a:extLst>
          </p:cNvPr>
          <p:cNvSpPr txBox="1"/>
          <p:nvPr/>
        </p:nvSpPr>
        <p:spPr>
          <a:xfrm>
            <a:off x="10020300" y="0"/>
            <a:ext cx="2171700" cy="10772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3200" b="1" dirty="0"/>
              <a:t>This slide is fine as it is</a:t>
            </a:r>
          </a:p>
        </p:txBody>
      </p:sp>
    </p:spTree>
    <p:extLst>
      <p:ext uri="{BB962C8B-B14F-4D97-AF65-F5344CB8AC3E}">
        <p14:creationId xmlns:p14="http://schemas.microsoft.com/office/powerpoint/2010/main" val="2750792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9DBAC2-62B8-44D2-98A0-AD08AB8F96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199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BE655A-E322-467B-9D8F-16D6FC6223D9}"/>
              </a:ext>
            </a:extLst>
          </p:cNvPr>
          <p:cNvSpPr txBox="1">
            <a:spLocks/>
          </p:cNvSpPr>
          <p:nvPr/>
        </p:nvSpPr>
        <p:spPr>
          <a:xfrm>
            <a:off x="7213600" y="4172010"/>
            <a:ext cx="4889500" cy="2553891"/>
          </a:xfrm>
          <a:prstGeom prst="roundRect">
            <a:avLst/>
          </a:prstGeom>
          <a:solidFill>
            <a:srgbClr val="C00000">
              <a:alpha val="70000"/>
            </a:srgbClr>
          </a:solidFill>
        </p:spPr>
        <p:txBody>
          <a:bodyPr vert="horz" wrap="square" lIns="9000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j-ea"/>
                <a:cs typeface="+mj-cs"/>
              </a:defRPr>
            </a:lvl1pPr>
          </a:lstStyle>
          <a:p>
            <a:r>
              <a:rPr lang="en-AU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More than 500 shopkeepers have signed reservation agreements and placed deposits.</a:t>
            </a:r>
            <a:endParaRPr lang="en-GB" sz="32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1AD3C39-E893-47EC-825B-D8EB0643BFE6}"/>
              </a:ext>
            </a:extLst>
          </p:cNvPr>
          <p:cNvSpPr txBox="1">
            <a:spLocks/>
          </p:cNvSpPr>
          <p:nvPr/>
        </p:nvSpPr>
        <p:spPr>
          <a:xfrm>
            <a:off x="304800" y="224472"/>
            <a:ext cx="4165600" cy="592503"/>
          </a:xfrm>
          <a:prstGeom prst="roundRect">
            <a:avLst/>
          </a:prstGeom>
          <a:solidFill>
            <a:srgbClr val="C00000">
              <a:alpha val="70000"/>
            </a:srgbClr>
          </a:solidFill>
        </p:spPr>
        <p:txBody>
          <a:bodyPr vert="horz" wrap="square" lIns="9000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j-ea"/>
                <a:cs typeface="+mj-cs"/>
              </a:defRPr>
            </a:lvl1pPr>
          </a:lstStyle>
          <a:p>
            <a:r>
              <a:rPr lang="en-AU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AGENT PIPELINE</a:t>
            </a:r>
            <a:endParaRPr lang="en-GB" sz="32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C34563-7ED6-4212-8BC4-2A3CBD0D3BDE}"/>
              </a:ext>
            </a:extLst>
          </p:cNvPr>
          <p:cNvSpPr txBox="1"/>
          <p:nvPr/>
        </p:nvSpPr>
        <p:spPr>
          <a:xfrm>
            <a:off x="9267825" y="1077218"/>
            <a:ext cx="2924175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3200" b="1" dirty="0"/>
              <a:t>ED IS AWAITING NEW MAP FROM AD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7D1EEC-1FB9-4649-A70E-7C564BC5865B}"/>
              </a:ext>
            </a:extLst>
          </p:cNvPr>
          <p:cNvSpPr txBox="1"/>
          <p:nvPr/>
        </p:nvSpPr>
        <p:spPr>
          <a:xfrm>
            <a:off x="10020300" y="0"/>
            <a:ext cx="2171700" cy="10772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3200" b="1" dirty="0"/>
              <a:t>This slide is fine as it is</a:t>
            </a:r>
          </a:p>
        </p:txBody>
      </p:sp>
    </p:spTree>
    <p:extLst>
      <p:ext uri="{BB962C8B-B14F-4D97-AF65-F5344CB8AC3E}">
        <p14:creationId xmlns:p14="http://schemas.microsoft.com/office/powerpoint/2010/main" val="4042353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AB53D22-D8EC-4B1B-8662-0C4F1E9A0B69}"/>
              </a:ext>
            </a:extLst>
          </p:cNvPr>
          <p:cNvGraphicFramePr/>
          <p:nvPr>
            <p:extLst/>
          </p:nvPr>
        </p:nvGraphicFramePr>
        <p:xfrm>
          <a:off x="895350" y="-821636"/>
          <a:ext cx="10401300" cy="693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FCEABB6A-5DDC-41CA-B3D5-AF9690DABD06}"/>
              </a:ext>
            </a:extLst>
          </p:cNvPr>
          <p:cNvGraphicFramePr/>
          <p:nvPr>
            <p:extLst/>
          </p:nvPr>
        </p:nvGraphicFramePr>
        <p:xfrm>
          <a:off x="901700" y="1596336"/>
          <a:ext cx="10401300" cy="693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F164138-20B6-4018-B2B4-B1E3894468F3}"/>
              </a:ext>
            </a:extLst>
          </p:cNvPr>
          <p:cNvSpPr txBox="1"/>
          <p:nvPr/>
        </p:nvSpPr>
        <p:spPr>
          <a:xfrm>
            <a:off x="276225" y="311076"/>
            <a:ext cx="8296275" cy="592503"/>
          </a:xfrm>
          <a:prstGeom prst="roundRect">
            <a:avLst/>
          </a:prstGeom>
          <a:solidFill>
            <a:srgbClr val="00B050">
              <a:alpha val="80000"/>
            </a:srgbClr>
          </a:solidFill>
        </p:spPr>
        <p:txBody>
          <a:bodyPr vert="horz" wrap="square" lIns="9000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 spc="300">
                <a:solidFill>
                  <a:schemeClr val="bg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GB" dirty="0"/>
              <a:t>The journey towards Hard Launch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3BF1FF-A6AB-4043-9C28-DD9BCF192587}"/>
              </a:ext>
            </a:extLst>
          </p:cNvPr>
          <p:cNvSpPr txBox="1"/>
          <p:nvPr/>
        </p:nvSpPr>
        <p:spPr>
          <a:xfrm>
            <a:off x="10020300" y="0"/>
            <a:ext cx="2171700" cy="206210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3200" b="1" dirty="0"/>
              <a:t>This slide needs design work</a:t>
            </a:r>
          </a:p>
        </p:txBody>
      </p:sp>
    </p:spTree>
    <p:extLst>
      <p:ext uri="{BB962C8B-B14F-4D97-AF65-F5344CB8AC3E}">
        <p14:creationId xmlns:p14="http://schemas.microsoft.com/office/powerpoint/2010/main" val="3814976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.dailymail.co.uk/i/pix/2013/09/25/article-0-183D606300000578-218_964x477.jpg" hidden="1">
            <a:extLst>
              <a:ext uri="{FF2B5EF4-FFF2-40B4-BE49-F238E27FC236}">
                <a16:creationId xmlns:a16="http://schemas.microsoft.com/office/drawing/2014/main" id="{9B77ED9D-875E-41FC-BF7B-45C02819B1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69" b="10737"/>
          <a:stretch/>
        </p:blipFill>
        <p:spPr bwMode="auto">
          <a:xfrm>
            <a:off x="0" y="267728"/>
            <a:ext cx="12192000" cy="590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57CD2D-AC66-4CD4-9D2B-0CB9DA5273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5" t="24591" r="60326" b="11941"/>
          <a:stretch/>
        </p:blipFill>
        <p:spPr>
          <a:xfrm>
            <a:off x="0" y="267728"/>
            <a:ext cx="12192000" cy="6037581"/>
          </a:xfrm>
          <a:prstGeom prst="rect">
            <a:avLst/>
          </a:prstGeom>
        </p:spPr>
      </p:pic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B83A0A10-337C-473F-ADDF-CDE2B8F65524}"/>
              </a:ext>
            </a:extLst>
          </p:cNvPr>
          <p:cNvSpPr/>
          <p:nvPr/>
        </p:nvSpPr>
        <p:spPr>
          <a:xfrm>
            <a:off x="0" y="267728"/>
            <a:ext cx="12192000" cy="6037581"/>
          </a:xfrm>
          <a:prstGeom prst="rect">
            <a:avLst/>
          </a:prstGeom>
          <a:solidFill>
            <a:srgbClr val="1714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 hidden="1">
            <a:extLst>
              <a:ext uri="{FF2B5EF4-FFF2-40B4-BE49-F238E27FC236}">
                <a16:creationId xmlns:a16="http://schemas.microsoft.com/office/drawing/2014/main" id="{CFFAFF1F-817D-4097-B600-7EDC3999D275}"/>
              </a:ext>
            </a:extLst>
          </p:cNvPr>
          <p:cNvSpPr txBox="1"/>
          <p:nvPr/>
        </p:nvSpPr>
        <p:spPr>
          <a:xfrm>
            <a:off x="248329" y="4528457"/>
            <a:ext cx="11415941" cy="1408672"/>
          </a:xfrm>
          <a:prstGeom prst="roundRect">
            <a:avLst/>
          </a:prstGeom>
          <a:solidFill>
            <a:srgbClr val="002060">
              <a:alpha val="40000"/>
            </a:srgbClr>
          </a:solidFill>
        </p:spPr>
        <p:txBody>
          <a:bodyPr vert="horz" wrap="square" lIns="90000" tIns="45720" rIns="91440" bIns="4572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 spc="300">
                <a:solidFill>
                  <a:schemeClr val="bg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endParaRPr lang="en-AU" sz="20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AF23072-13E5-423C-BDBB-914D7AF06CC6}"/>
              </a:ext>
            </a:extLst>
          </p:cNvPr>
          <p:cNvGrpSpPr/>
          <p:nvPr/>
        </p:nvGrpSpPr>
        <p:grpSpPr>
          <a:xfrm>
            <a:off x="4378323" y="5085231"/>
            <a:ext cx="3435350" cy="1080001"/>
            <a:chOff x="4061267" y="4859313"/>
            <a:chExt cx="3435350" cy="108000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2CB4E6-5546-4914-949C-1B92A6BC6CC9}"/>
                </a:ext>
              </a:extLst>
            </p:cNvPr>
            <p:cNvSpPr txBox="1"/>
            <p:nvPr/>
          </p:nvSpPr>
          <p:spPr>
            <a:xfrm>
              <a:off x="4796617" y="5165056"/>
              <a:ext cx="2700000" cy="450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450000" tIns="45720" rIns="91440" bIns="45720" rtlCol="0" anchor="t" anchorCtr="0">
              <a:noAutofit/>
            </a:bodyPr>
            <a:lstStyle>
              <a:defPPr>
                <a:defRPr lang="en-US"/>
              </a:defPPr>
              <a:lvl1pPr indent="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sz="1600" b="1" spc="300">
                  <a:solidFill>
                    <a:schemeClr val="bg1"/>
                  </a:solidFill>
                  <a:latin typeface="Helvetica" panose="020B0604020202020204" pitchFamily="34" charset="0"/>
                  <a:ea typeface="+mj-ea"/>
                  <a:cs typeface="Helvetica" panose="020B0604020202020204" pitchFamily="34" charset="0"/>
                </a:defRPr>
              </a:lvl1pPr>
            </a:lstStyle>
            <a:p>
              <a:r>
                <a:rPr lang="en-AU" sz="1400" spc="1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Book"/>
                </a:rPr>
                <a:t>AMANDA DONAHUE </a:t>
              </a:r>
              <a:br>
                <a:rPr lang="en-AU" sz="1400" dirty="0">
                  <a:solidFill>
                    <a:srgbClr val="17147F"/>
                  </a:solidFill>
                  <a:latin typeface="Avenir Book"/>
                </a:rPr>
              </a:br>
              <a:r>
                <a:rPr lang="en-AU" sz="1400" b="0" spc="0" dirty="0">
                  <a:solidFill>
                    <a:srgbClr val="17147F"/>
                  </a:solidFill>
                  <a:latin typeface="Avenir Book"/>
                </a:rPr>
                <a:t>General Manager (Kenya)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614DF66-1234-433D-8A90-E9538E14FB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61267" y="4859313"/>
              <a:ext cx="1080000" cy="1080001"/>
            </a:xfrm>
            <a:prstGeom prst="ellipse">
              <a:avLst/>
            </a:prstGeom>
            <a:ln w="12700">
              <a:solidFill>
                <a:schemeClr val="bg1"/>
              </a:solidFill>
            </a:ln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0117C27-ABB2-4A1E-B04C-F7862556A362}"/>
              </a:ext>
            </a:extLst>
          </p:cNvPr>
          <p:cNvGrpSpPr/>
          <p:nvPr/>
        </p:nvGrpSpPr>
        <p:grpSpPr>
          <a:xfrm>
            <a:off x="8328592" y="5085593"/>
            <a:ext cx="3435363" cy="1079276"/>
            <a:chOff x="8220241" y="4859675"/>
            <a:chExt cx="3435363" cy="107927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1B3E48-BBD6-4C12-99EE-1E547B360F42}"/>
                </a:ext>
              </a:extLst>
            </p:cNvPr>
            <p:cNvSpPr txBox="1"/>
            <p:nvPr/>
          </p:nvSpPr>
          <p:spPr>
            <a:xfrm>
              <a:off x="8955604" y="5165056"/>
              <a:ext cx="2700000" cy="450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450000" tIns="45720" rIns="91440" bIns="45720" rtlCol="0" anchor="t" anchorCtr="0">
              <a:noAutofit/>
            </a:bodyPr>
            <a:lstStyle>
              <a:defPPr>
                <a:defRPr lang="en-US"/>
              </a:defPPr>
              <a:lvl1pPr indent="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 sz="1600" b="1" spc="300">
                  <a:solidFill>
                    <a:schemeClr val="bg1"/>
                  </a:solidFill>
                  <a:latin typeface="Helvetica" panose="020B0604020202020204" pitchFamily="34" charset="0"/>
                  <a:ea typeface="+mj-ea"/>
                  <a:cs typeface="Helvetica" panose="020B0604020202020204" pitchFamily="34" charset="0"/>
                </a:defRPr>
              </a:lvl1pPr>
            </a:lstStyle>
            <a:p>
              <a:r>
                <a:rPr lang="en-AU" sz="1400" spc="1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Book"/>
                </a:rPr>
                <a:t>GREG MURRAY</a:t>
              </a:r>
              <a:br>
                <a:rPr lang="en-AU" sz="1400" dirty="0">
                  <a:solidFill>
                    <a:srgbClr val="17147F"/>
                  </a:solidFill>
                  <a:latin typeface="Avenir Book"/>
                </a:rPr>
              </a:br>
              <a:r>
                <a:rPr lang="en-AU" sz="1400" b="0" spc="0" dirty="0">
                  <a:solidFill>
                    <a:srgbClr val="17147F"/>
                  </a:solidFill>
                  <a:latin typeface="Avenir Book"/>
                </a:rPr>
                <a:t>Chief Executive Officer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6A4ED47-293E-40E1-B11D-1AF5CB1C7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20241" y="4859675"/>
              <a:ext cx="1080000" cy="1079276"/>
            </a:xfrm>
            <a:prstGeom prst="ellipse">
              <a:avLst/>
            </a:prstGeom>
            <a:ln w="12700">
              <a:solidFill>
                <a:schemeClr val="bg1"/>
              </a:solidFill>
            </a:ln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35AD2B9-04FB-4CB9-A5B3-5A5C6AC144EA}"/>
              </a:ext>
            </a:extLst>
          </p:cNvPr>
          <p:cNvGrpSpPr/>
          <p:nvPr/>
        </p:nvGrpSpPr>
        <p:grpSpPr>
          <a:xfrm>
            <a:off x="428046" y="5085231"/>
            <a:ext cx="3435357" cy="1080000"/>
            <a:chOff x="319695" y="4859313"/>
            <a:chExt cx="3435357" cy="10800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816663-0DF6-4FCE-A400-2FC61761ED6B}"/>
                </a:ext>
              </a:extLst>
            </p:cNvPr>
            <p:cNvSpPr txBox="1"/>
            <p:nvPr/>
          </p:nvSpPr>
          <p:spPr>
            <a:xfrm>
              <a:off x="1055052" y="5168323"/>
              <a:ext cx="2700000" cy="450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450000" tIns="45720" rIns="91440" bIns="45720" rtlCol="0" anchor="t" anchorCtr="0">
              <a:noAutofit/>
            </a:bodyPr>
            <a:lstStyle>
              <a:defPPr>
                <a:defRPr lang="en-US"/>
              </a:defPPr>
              <a:lvl1pPr marL="285750" indent="-28575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  <a:defRPr b="1" spc="300">
                  <a:solidFill>
                    <a:schemeClr val="bg1"/>
                  </a:solidFill>
                  <a:latin typeface="Helvetica" panose="020B0604020202020204" pitchFamily="34" charset="0"/>
                  <a:ea typeface="+mj-ea"/>
                  <a:cs typeface="Helvetica" panose="020B0604020202020204" pitchFamily="34" charset="0"/>
                </a:defRPr>
              </a:lvl1pPr>
            </a:lstStyle>
            <a:p>
              <a:pPr marL="0" indent="0">
                <a:buNone/>
              </a:pPr>
              <a:r>
                <a:rPr lang="en-AU" sz="1400" spc="1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venir Book"/>
                </a:rPr>
                <a:t>JAVAN MUNYIRI</a:t>
              </a:r>
              <a:br>
                <a:rPr lang="en-AU" sz="1400" dirty="0">
                  <a:solidFill>
                    <a:srgbClr val="17147F"/>
                  </a:solidFill>
                  <a:latin typeface="Avenir Book"/>
                </a:rPr>
              </a:br>
              <a:r>
                <a:rPr lang="en-AU" sz="1400" b="0" spc="0" dirty="0">
                  <a:solidFill>
                    <a:srgbClr val="17147F"/>
                  </a:solidFill>
                  <a:latin typeface="Avenir Book"/>
                </a:rPr>
                <a:t>Head of Agent Network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A1D634B-6407-4873-ABBE-22B511021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9695" y="4859313"/>
              <a:ext cx="1080000" cy="1080000"/>
            </a:xfrm>
            <a:prstGeom prst="ellipse">
              <a:avLst/>
            </a:prstGeom>
            <a:ln w="12700">
              <a:solidFill>
                <a:schemeClr val="bg1"/>
              </a:solidFill>
            </a:ln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0E2D9CC-049B-4408-95A8-356B14FE4EFB}"/>
              </a:ext>
            </a:extLst>
          </p:cNvPr>
          <p:cNvSpPr txBox="1"/>
          <p:nvPr/>
        </p:nvSpPr>
        <p:spPr>
          <a:xfrm>
            <a:off x="12299525" y="-1"/>
            <a:ext cx="3678300" cy="255454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3200" b="1" dirty="0" err="1"/>
              <a:t>Nerica</a:t>
            </a:r>
            <a:r>
              <a:rPr lang="en-GB" sz="3200" b="1" dirty="0"/>
              <a:t> – not sure this slide works design-wise? Maybe it is the background picture?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5E5BC0-9E35-4A90-861C-23EAAA170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27" y="552691"/>
            <a:ext cx="11412565" cy="1454358"/>
          </a:xfrm>
        </p:spPr>
        <p:txBody>
          <a:bodyPr/>
          <a:lstStyle/>
          <a:p>
            <a:r>
              <a:rPr lang="en-GB" dirty="0"/>
              <a:t>An international technology company focused on solutions that improve life in urban Africa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DD8DC8-ABEB-4786-BE9B-DE69E0AD92C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299525" y="2738212"/>
            <a:ext cx="5787569" cy="2260829"/>
          </a:xfrm>
          <a:solidFill>
            <a:srgbClr val="0A0A3E">
              <a:alpha val="50196"/>
            </a:srgbClr>
          </a:solidFill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Network HQs in Nairobi</a:t>
            </a:r>
          </a:p>
          <a:p>
            <a:r>
              <a:rPr lang="en-GB" sz="2400" dirty="0">
                <a:solidFill>
                  <a:schemeClr val="bg1"/>
                </a:solidFill>
              </a:rPr>
              <a:t>Office + manufacturing facilities in Kenya + India</a:t>
            </a:r>
          </a:p>
          <a:p>
            <a:r>
              <a:rPr lang="en-GB" sz="2400" dirty="0">
                <a:solidFill>
                  <a:schemeClr val="bg1"/>
                </a:solidFill>
              </a:rPr>
              <a:t>1st KOKO Network in Nairobi – then expansion across Kenya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500EDB38-F225-4252-BFBC-50A06A8D7B1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A1C9CBC-16AB-42F9-9E2E-920F7E3D3A4C}" type="datetime1">
              <a:rPr lang="en-US" smtClean="0"/>
              <a:t>12/6/2017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A0D3C7BD-BA08-471C-AE4D-4BA166E68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2017 KOKO Networks Limited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E226107-F988-4307-A1D1-3EF07CB992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961" y="3451599"/>
            <a:ext cx="600222" cy="6002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91EA7F6-DC2A-45CD-B401-EE6BB8DB4E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5133" y="5188344"/>
            <a:ext cx="600222" cy="60022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D644921-0083-4436-8A16-AE21DEC8D9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592" y="2232487"/>
            <a:ext cx="600222" cy="600222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C8A5166-3098-49E7-A9B7-54EB997ED3C4}"/>
              </a:ext>
            </a:extLst>
          </p:cNvPr>
          <p:cNvCxnSpPr>
            <a:cxnSpLocks/>
          </p:cNvCxnSpPr>
          <p:nvPr/>
        </p:nvCxnSpPr>
        <p:spPr>
          <a:xfrm>
            <a:off x="4144650" y="5085231"/>
            <a:ext cx="0" cy="1080000"/>
          </a:xfrm>
          <a:prstGeom prst="line">
            <a:avLst/>
          </a:prstGeom>
          <a:ln w="9525" cap="flat" cmpd="sng" algn="ctr">
            <a:solidFill>
              <a:srgbClr val="17147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E2EF256-79CD-4F6E-9311-2043134D3A69}"/>
              </a:ext>
            </a:extLst>
          </p:cNvPr>
          <p:cNvCxnSpPr>
            <a:cxnSpLocks/>
          </p:cNvCxnSpPr>
          <p:nvPr/>
        </p:nvCxnSpPr>
        <p:spPr>
          <a:xfrm>
            <a:off x="8092053" y="5085231"/>
            <a:ext cx="0" cy="1080000"/>
          </a:xfrm>
          <a:prstGeom prst="line">
            <a:avLst/>
          </a:prstGeom>
          <a:ln w="9525" cap="flat" cmpd="sng" algn="ctr">
            <a:solidFill>
              <a:srgbClr val="17147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FEDC844-BD6E-4133-ABC0-268068DEA028}"/>
              </a:ext>
            </a:extLst>
          </p:cNvPr>
          <p:cNvSpPr/>
          <p:nvPr/>
        </p:nvSpPr>
        <p:spPr>
          <a:xfrm>
            <a:off x="2794323" y="2557049"/>
            <a:ext cx="2700000" cy="362325"/>
          </a:xfrm>
          <a:prstGeom prst="rect">
            <a:avLst/>
          </a:prstGeom>
          <a:solidFill>
            <a:srgbClr val="1A3281"/>
          </a:solidFill>
        </p:spPr>
        <p:txBody>
          <a:bodyPr wrap="none" lIns="180000" anchor="ctr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venir Book"/>
              </a:rPr>
              <a:t>Network HQs in Nairobi</a:t>
            </a:r>
          </a:p>
        </p:txBody>
      </p: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5A585A4A-449C-4088-8C74-6053BA80E4B9}"/>
              </a:ext>
            </a:extLst>
          </p:cNvPr>
          <p:cNvCxnSpPr>
            <a:cxnSpLocks/>
            <a:stCxn id="31" idx="3"/>
            <a:endCxn id="22" idx="2"/>
          </p:cNvCxnSpPr>
          <p:nvPr/>
        </p:nvCxnSpPr>
        <p:spPr>
          <a:xfrm>
            <a:off x="5494323" y="2738212"/>
            <a:ext cx="1387749" cy="1313609"/>
          </a:xfrm>
          <a:prstGeom prst="line">
            <a:avLst/>
          </a:prstGeom>
          <a:ln w="19050">
            <a:solidFill>
              <a:srgbClr val="EC0F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6173F64-9731-4922-B134-A87D9271E4C9}"/>
              </a:ext>
            </a:extLst>
          </p:cNvPr>
          <p:cNvSpPr/>
          <p:nvPr/>
        </p:nvSpPr>
        <p:spPr>
          <a:xfrm>
            <a:off x="8092053" y="3463710"/>
            <a:ext cx="3477825" cy="576000"/>
          </a:xfrm>
          <a:prstGeom prst="rect">
            <a:avLst/>
          </a:prstGeom>
          <a:solidFill>
            <a:srgbClr val="1A3281"/>
          </a:solidFill>
        </p:spPr>
        <p:txBody>
          <a:bodyPr wrap="none" lIns="180000" anchor="ctr">
            <a:no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Avenir Book"/>
              </a:rPr>
              <a:t>Office + manufacturing facilities </a:t>
            </a:r>
          </a:p>
          <a:p>
            <a:r>
              <a:rPr lang="en-GB" b="1" dirty="0">
                <a:solidFill>
                  <a:schemeClr val="bg1"/>
                </a:solidFill>
                <a:latin typeface="Avenir Book"/>
              </a:rPr>
              <a:t>in Kenya + India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FB3C6D2-D092-483E-A651-B430E01E2FE0}"/>
              </a:ext>
            </a:extLst>
          </p:cNvPr>
          <p:cNvSpPr/>
          <p:nvPr/>
        </p:nvSpPr>
        <p:spPr>
          <a:xfrm>
            <a:off x="2290323" y="3910871"/>
            <a:ext cx="3168000" cy="576000"/>
          </a:xfrm>
          <a:prstGeom prst="rect">
            <a:avLst/>
          </a:prstGeom>
          <a:solidFill>
            <a:srgbClr val="1A3281"/>
          </a:solidFill>
        </p:spPr>
        <p:txBody>
          <a:bodyPr wrap="none" lIns="180000" anchor="ctr">
            <a:no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Avenir Book"/>
                <a:ea typeface="Avenir Black" charset="0"/>
                <a:cs typeface="Avenir Black" charset="0"/>
              </a:rPr>
              <a:t>1st KOKO Network in Nairobi</a:t>
            </a:r>
          </a:p>
          <a:p>
            <a:r>
              <a:rPr lang="en-GB" i="1" dirty="0">
                <a:solidFill>
                  <a:schemeClr val="bg1"/>
                </a:solidFill>
                <a:latin typeface="Avenir Book"/>
                <a:ea typeface="Avenir Black" charset="0"/>
                <a:cs typeface="Avenir Black" charset="0"/>
              </a:rPr>
              <a:t>– then expansion across Kenya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C30ABE2-757A-4EA7-B652-44157899C3BD}"/>
              </a:ext>
            </a:extLst>
          </p:cNvPr>
          <p:cNvCxnSpPr>
            <a:cxnSpLocks/>
            <a:stCxn id="22" idx="2"/>
            <a:endCxn id="39" idx="3"/>
          </p:cNvCxnSpPr>
          <p:nvPr/>
        </p:nvCxnSpPr>
        <p:spPr>
          <a:xfrm flipH="1">
            <a:off x="5458323" y="4051821"/>
            <a:ext cx="1423749" cy="147050"/>
          </a:xfrm>
          <a:prstGeom prst="line">
            <a:avLst/>
          </a:prstGeom>
          <a:ln w="19050">
            <a:solidFill>
              <a:srgbClr val="EC0F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1B4100E-25F8-4379-916A-F4377231FB3F}"/>
              </a:ext>
            </a:extLst>
          </p:cNvPr>
          <p:cNvCxnSpPr>
            <a:cxnSpLocks/>
            <a:stCxn id="38" idx="1"/>
            <a:endCxn id="22" idx="2"/>
          </p:cNvCxnSpPr>
          <p:nvPr/>
        </p:nvCxnSpPr>
        <p:spPr>
          <a:xfrm flipH="1">
            <a:off x="6882072" y="3751710"/>
            <a:ext cx="1209981" cy="300111"/>
          </a:xfrm>
          <a:prstGeom prst="line">
            <a:avLst/>
          </a:prstGeom>
          <a:ln w="19050">
            <a:solidFill>
              <a:srgbClr val="EC0F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91D5AC4-49B4-4779-8B7D-BD0EC924E526}"/>
              </a:ext>
            </a:extLst>
          </p:cNvPr>
          <p:cNvCxnSpPr>
            <a:cxnSpLocks/>
            <a:stCxn id="24" idx="2"/>
            <a:endCxn id="38" idx="0"/>
          </p:cNvCxnSpPr>
          <p:nvPr/>
        </p:nvCxnSpPr>
        <p:spPr>
          <a:xfrm>
            <a:off x="9708703" y="2832709"/>
            <a:ext cx="122263" cy="631001"/>
          </a:xfrm>
          <a:prstGeom prst="line">
            <a:avLst/>
          </a:prstGeom>
          <a:ln w="19050">
            <a:solidFill>
              <a:srgbClr val="EC0F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949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38FD6D-1354-43B0-A2A3-99456D1F4CC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2F23421-A6F1-4207-8E98-39E27C03C598}"/>
              </a:ext>
            </a:extLst>
          </p:cNvPr>
          <p:cNvSpPr txBox="1">
            <a:spLocks/>
          </p:cNvSpPr>
          <p:nvPr/>
        </p:nvSpPr>
        <p:spPr>
          <a:xfrm>
            <a:off x="63500" y="50800"/>
            <a:ext cx="5054600" cy="3044238"/>
          </a:xfrm>
          <a:prstGeom prst="roundRect">
            <a:avLst/>
          </a:prstGeom>
          <a:solidFill>
            <a:srgbClr val="7030A0">
              <a:alpha val="80000"/>
            </a:srgbClr>
          </a:solidFill>
        </p:spPr>
        <p:txBody>
          <a:bodyPr vert="horz" wrap="square" lIns="9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spc="3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As we build towards Hard Launch (mid-2018), we will send all Agents monthly email updates…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9607305-0086-416A-BA09-439BFBBCCCAE}"/>
              </a:ext>
            </a:extLst>
          </p:cNvPr>
          <p:cNvSpPr txBox="1">
            <a:spLocks/>
          </p:cNvSpPr>
          <p:nvPr/>
        </p:nvSpPr>
        <p:spPr>
          <a:xfrm>
            <a:off x="6197600" y="4140388"/>
            <a:ext cx="5854700" cy="2553891"/>
          </a:xfrm>
          <a:prstGeom prst="roundRect">
            <a:avLst/>
          </a:prstGeom>
          <a:solidFill>
            <a:srgbClr val="0070C0">
              <a:alpha val="80000"/>
            </a:srgbClr>
          </a:solidFill>
        </p:spPr>
        <p:txBody>
          <a:bodyPr vert="horz" wrap="square" lIns="9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spc="3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…and you can contact us any time, via: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spc="3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[SMS]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spc="3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[Phone]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spc="3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[WhatsApp]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F0253C-92AA-42D7-B759-D0268AE21E90}"/>
              </a:ext>
            </a:extLst>
          </p:cNvPr>
          <p:cNvSpPr txBox="1"/>
          <p:nvPr/>
        </p:nvSpPr>
        <p:spPr>
          <a:xfrm>
            <a:off x="10020300" y="0"/>
            <a:ext cx="2171700" cy="10772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3200" b="1" dirty="0"/>
              <a:t>This slide is fine as it is</a:t>
            </a:r>
          </a:p>
        </p:txBody>
      </p:sp>
    </p:spTree>
    <p:extLst>
      <p:ext uri="{BB962C8B-B14F-4D97-AF65-F5344CB8AC3E}">
        <p14:creationId xmlns:p14="http://schemas.microsoft.com/office/powerpoint/2010/main" val="3716055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8279B-E45D-40CE-ABCF-92F7AE1BE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014328" cy="1325563"/>
          </a:xfrm>
          <a:solidFill>
            <a:srgbClr val="FFFF00"/>
          </a:solidFill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AMANDA – Agent referral programme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7438B-7841-4BD5-952A-C0F201E38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14328" cy="4351338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 need your help – you’re def in the 1,000 cos you’re here</a:t>
            </a:r>
          </a:p>
          <a:p>
            <a:r>
              <a:rPr lang="en-GB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Outline deal terms: a, b, c (e.g. successful referral reduces your repayment by $50)</a:t>
            </a:r>
          </a:p>
          <a:p>
            <a:endParaRPr lang="en-GB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40A461-A0E6-4C03-8814-8C0AB557DF80}"/>
              </a:ext>
            </a:extLst>
          </p:cNvPr>
          <p:cNvSpPr txBox="1"/>
          <p:nvPr/>
        </p:nvSpPr>
        <p:spPr>
          <a:xfrm>
            <a:off x="9753600" y="0"/>
            <a:ext cx="2438400" cy="403187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3200" b="1" dirty="0"/>
              <a:t>This slide is TBC, please wait for now on the design till I have worked on it with Amanda</a:t>
            </a:r>
          </a:p>
        </p:txBody>
      </p:sp>
    </p:spTree>
    <p:extLst>
      <p:ext uri="{BB962C8B-B14F-4D97-AF65-F5344CB8AC3E}">
        <p14:creationId xmlns:p14="http://schemas.microsoft.com/office/powerpoint/2010/main" val="1587952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B18A93-5247-4F20-9D21-8F50315932A4}"/>
              </a:ext>
            </a:extLst>
          </p:cNvPr>
          <p:cNvSpPr txBox="1"/>
          <p:nvPr/>
        </p:nvSpPr>
        <p:spPr>
          <a:xfrm>
            <a:off x="2647950" y="1998008"/>
            <a:ext cx="6896100" cy="1938992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6000" b="1" dirty="0">
                <a:latin typeface="Helvetica" panose="020B0604020202020204" pitchFamily="34" charset="0"/>
                <a:cs typeface="Helvetica" panose="020B0604020202020204" pitchFamily="34" charset="0"/>
              </a:rPr>
              <a:t>QUESTIONS ON SMARTCOOK?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2FF62-9877-479B-A4BD-86778F9CF116}"/>
              </a:ext>
            </a:extLst>
          </p:cNvPr>
          <p:cNvSpPr txBox="1"/>
          <p:nvPr/>
        </p:nvSpPr>
        <p:spPr>
          <a:xfrm>
            <a:off x="1346200" y="4596810"/>
            <a:ext cx="9499600" cy="1938992"/>
          </a:xfrm>
          <a:prstGeom prst="round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GB" sz="2000" b="1" u="sng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You can also email us any time:</a:t>
            </a:r>
          </a:p>
          <a:p>
            <a:endParaRPr lang="en-GB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r>
              <a:rPr lang="en-GB" sz="20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Javan Munyiri</a:t>
            </a:r>
            <a:r>
              <a:rPr lang="en-GB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(Head of Agent Network): 	</a:t>
            </a:r>
            <a:r>
              <a:rPr lang="en-GB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J.Munyiri@kokonetworks.com</a:t>
            </a:r>
            <a:endParaRPr lang="en-GB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r>
              <a:rPr lang="en-GB" sz="20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Amanda Donahue </a:t>
            </a:r>
            <a:r>
              <a:rPr lang="en-GB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(General Manager): 		</a:t>
            </a:r>
            <a:r>
              <a:rPr lang="en-GB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A.Donahue@kokonetworks.com</a:t>
            </a:r>
            <a:endParaRPr lang="en-GB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r>
              <a:rPr lang="en-GB" sz="20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Greg Murray </a:t>
            </a:r>
            <a:r>
              <a:rPr lang="en-GB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(Chief Executive Officer): 		</a:t>
            </a:r>
            <a:r>
              <a:rPr lang="en-GB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4"/>
              </a:rPr>
              <a:t>G.Murray@kokonetworks.com</a:t>
            </a:r>
            <a:r>
              <a:rPr lang="en-GB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DC11F3-C015-4B94-925F-59BAA8CCA606}"/>
              </a:ext>
            </a:extLst>
          </p:cNvPr>
          <p:cNvSpPr txBox="1"/>
          <p:nvPr/>
        </p:nvSpPr>
        <p:spPr>
          <a:xfrm>
            <a:off x="10020300" y="0"/>
            <a:ext cx="2171700" cy="206210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3200" b="1" dirty="0"/>
              <a:t>This slide needs design work</a:t>
            </a:r>
          </a:p>
        </p:txBody>
      </p:sp>
    </p:spTree>
    <p:extLst>
      <p:ext uri="{BB962C8B-B14F-4D97-AF65-F5344CB8AC3E}">
        <p14:creationId xmlns:p14="http://schemas.microsoft.com/office/powerpoint/2010/main" val="41190021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754E2C-A506-49FF-8BEA-8D567C837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7377" y="301"/>
            <a:ext cx="12259377" cy="689529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394048D-DFF8-4BA9-A6DD-B96CCFB51A66}"/>
              </a:ext>
            </a:extLst>
          </p:cNvPr>
          <p:cNvSpPr txBox="1">
            <a:spLocks/>
          </p:cNvSpPr>
          <p:nvPr/>
        </p:nvSpPr>
        <p:spPr>
          <a:xfrm>
            <a:off x="4417" y="127000"/>
            <a:ext cx="5054600" cy="1193800"/>
          </a:xfrm>
          <a:prstGeom prst="roundRect">
            <a:avLst/>
          </a:prstGeom>
          <a:solidFill>
            <a:srgbClr val="C00000">
              <a:alpha val="80000"/>
            </a:srgbClr>
          </a:solidFill>
        </p:spPr>
        <p:txBody>
          <a:bodyPr vert="horz" wrap="square" lIns="9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spc="3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 is next, after </a:t>
            </a:r>
            <a:r>
              <a:rPr lang="en-US" sz="3200" b="1" spc="3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SmartCook</a:t>
            </a:r>
            <a:r>
              <a:rPr lang="en-US" sz="3200" b="1" spc="3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5AA637E-3F41-44BF-A38D-ABE4992189DB}"/>
              </a:ext>
            </a:extLst>
          </p:cNvPr>
          <p:cNvSpPr txBox="1">
            <a:spLocks/>
          </p:cNvSpPr>
          <p:nvPr/>
        </p:nvSpPr>
        <p:spPr>
          <a:xfrm>
            <a:off x="6811617" y="127000"/>
            <a:ext cx="5054600" cy="2641600"/>
          </a:xfrm>
          <a:prstGeom prst="roundRect">
            <a:avLst/>
          </a:prstGeom>
          <a:solidFill>
            <a:srgbClr val="0070C0"/>
          </a:solidFill>
        </p:spPr>
        <p:txBody>
          <a:bodyPr vert="horz" wrap="square" lIns="9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spc="3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Our objective is to build and deploy technology that:</a:t>
            </a:r>
          </a:p>
          <a:p>
            <a:endParaRPr lang="en-US" sz="2000" b="1" spc="3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spc="3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Increases your revenue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spc="3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Reduces your costs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spc="3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Enables you to grow and expand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0BF840-B055-4100-9C6D-ADC44EB941D8}"/>
              </a:ext>
            </a:extLst>
          </p:cNvPr>
          <p:cNvSpPr txBox="1"/>
          <p:nvPr/>
        </p:nvSpPr>
        <p:spPr>
          <a:xfrm>
            <a:off x="10020300" y="0"/>
            <a:ext cx="2171700" cy="10772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3200" b="1" dirty="0"/>
              <a:t>This slide is fine as it is</a:t>
            </a:r>
          </a:p>
        </p:txBody>
      </p:sp>
    </p:spTree>
    <p:extLst>
      <p:ext uri="{BB962C8B-B14F-4D97-AF65-F5344CB8AC3E}">
        <p14:creationId xmlns:p14="http://schemas.microsoft.com/office/powerpoint/2010/main" val="2603087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6B6606-A306-4518-91E6-ED765B563254}"/>
              </a:ext>
            </a:extLst>
          </p:cNvPr>
          <p:cNvSpPr/>
          <p:nvPr/>
        </p:nvSpPr>
        <p:spPr>
          <a:xfrm>
            <a:off x="492967" y="785191"/>
            <a:ext cx="3537650" cy="274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BRINGING MORE CUSTOMERS INTO YOUR SHOP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6D04B8-E698-40CD-AD90-18A61E1285E6}"/>
              </a:ext>
            </a:extLst>
          </p:cNvPr>
          <p:cNvSpPr/>
          <p:nvPr/>
        </p:nvSpPr>
        <p:spPr>
          <a:xfrm>
            <a:off x="4492489" y="785191"/>
            <a:ext cx="3537650" cy="274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ENCOURAGING THOSE CUSTOMERS TO BUY MORE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501999-CEB8-4012-B99D-E9A2A1412EDB}"/>
              </a:ext>
            </a:extLst>
          </p:cNvPr>
          <p:cNvSpPr/>
          <p:nvPr/>
        </p:nvSpPr>
        <p:spPr>
          <a:xfrm>
            <a:off x="423392" y="268357"/>
            <a:ext cx="26007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b="1" dirty="0"/>
              <a:t>R&amp;D FOCUS AREAS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D9025B-8721-4D55-9DF9-0DD87CC840DB}"/>
              </a:ext>
            </a:extLst>
          </p:cNvPr>
          <p:cNvSpPr/>
          <p:nvPr/>
        </p:nvSpPr>
        <p:spPr>
          <a:xfrm>
            <a:off x="8492011" y="785191"/>
            <a:ext cx="3537650" cy="274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EXPANDING YOUR PRODUCT SELECTION AT LOW RISK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DCD0B9-4399-453F-8501-2C8C08753AD7}"/>
              </a:ext>
            </a:extLst>
          </p:cNvPr>
          <p:cNvSpPr/>
          <p:nvPr/>
        </p:nvSpPr>
        <p:spPr>
          <a:xfrm>
            <a:off x="492966" y="3846442"/>
            <a:ext cx="3537650" cy="274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IMPROVING MARGINS ON YOUR PRODUCTS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C26E77-F1B3-49C3-BC67-B0C1FD60CE12}"/>
              </a:ext>
            </a:extLst>
          </p:cNvPr>
          <p:cNvSpPr/>
          <p:nvPr/>
        </p:nvSpPr>
        <p:spPr>
          <a:xfrm>
            <a:off x="4492489" y="3846443"/>
            <a:ext cx="3537650" cy="274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REDUCING YOUR LOSSES </a:t>
            </a:r>
            <a:br>
              <a:rPr lang="en-AU" dirty="0"/>
            </a:br>
            <a:r>
              <a:rPr lang="en-AU" dirty="0"/>
              <a:t>FROM THEFT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49BEB2-7535-4A52-B0C9-A54A3A39355B}"/>
              </a:ext>
            </a:extLst>
          </p:cNvPr>
          <p:cNvSpPr/>
          <p:nvPr/>
        </p:nvSpPr>
        <p:spPr>
          <a:xfrm>
            <a:off x="8492011" y="3846442"/>
            <a:ext cx="3537650" cy="2743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REDUCING YOUR </a:t>
            </a:r>
            <a:br>
              <a:rPr lang="en-AU" dirty="0"/>
            </a:br>
            <a:r>
              <a:rPr lang="en-AU" dirty="0"/>
              <a:t>FINANCING COSTS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D86E51-BED8-421A-90C3-433D0B78A8BA}"/>
              </a:ext>
            </a:extLst>
          </p:cNvPr>
          <p:cNvSpPr txBox="1"/>
          <p:nvPr/>
        </p:nvSpPr>
        <p:spPr>
          <a:xfrm>
            <a:off x="7121940" y="0"/>
            <a:ext cx="5070060" cy="138499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NERICA – CAN WE HAVE 6x ICONS FOR THE 6 DIFFERENT FOCUS AREAS?</a:t>
            </a:r>
          </a:p>
        </p:txBody>
      </p:sp>
    </p:spTree>
    <p:extLst>
      <p:ext uri="{BB962C8B-B14F-4D97-AF65-F5344CB8AC3E}">
        <p14:creationId xmlns:p14="http://schemas.microsoft.com/office/powerpoint/2010/main" val="2783351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DB69ED-51A6-4113-B53E-CC610E4A9E82}"/>
              </a:ext>
            </a:extLst>
          </p:cNvPr>
          <p:cNvSpPr txBox="1"/>
          <p:nvPr/>
        </p:nvSpPr>
        <p:spPr>
          <a:xfrm>
            <a:off x="126404" y="177516"/>
            <a:ext cx="11096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/>
              <a:t>Technology can bring you more customers and more sales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1FC2FC-FC83-4157-83FE-9170C1392C1C}"/>
              </a:ext>
            </a:extLst>
          </p:cNvPr>
          <p:cNvSpPr/>
          <p:nvPr/>
        </p:nvSpPr>
        <p:spPr>
          <a:xfrm>
            <a:off x="2315818" y="1123122"/>
            <a:ext cx="6858000" cy="2643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Some sort of pics and headlines about retail POS tech, customer database, WeChat / WhatsApp Social Commerce, Ule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59F258-EC5A-4E12-B665-90822F180933}"/>
              </a:ext>
            </a:extLst>
          </p:cNvPr>
          <p:cNvSpPr txBox="1"/>
          <p:nvPr/>
        </p:nvSpPr>
        <p:spPr>
          <a:xfrm>
            <a:off x="887896" y="4795486"/>
            <a:ext cx="10416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What if you there was a way to offer your customers a discount of KES XX on, for example, Blue Band margarine, paid for Unilever and with that discount available TODAY ONLY from KOKO agents?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12D846-E32E-43C0-94F5-E3FD3E79CFB5}"/>
              </a:ext>
            </a:extLst>
          </p:cNvPr>
          <p:cNvSpPr txBox="1"/>
          <p:nvPr/>
        </p:nvSpPr>
        <p:spPr>
          <a:xfrm>
            <a:off x="9420225" y="5480155"/>
            <a:ext cx="2705100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Example 1 of 3 – C/F next slide, keep hypothetical / high-level – nice headline etc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A4E102-C37A-481B-852B-A01F3548788B}"/>
              </a:ext>
            </a:extLst>
          </p:cNvPr>
          <p:cNvSpPr txBox="1"/>
          <p:nvPr/>
        </p:nvSpPr>
        <p:spPr>
          <a:xfrm>
            <a:off x="10020300" y="0"/>
            <a:ext cx="2171700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3200" b="1" dirty="0"/>
              <a:t>Ignore this slide for now</a:t>
            </a:r>
          </a:p>
        </p:txBody>
      </p:sp>
    </p:spTree>
    <p:extLst>
      <p:ext uri="{BB962C8B-B14F-4D97-AF65-F5344CB8AC3E}">
        <p14:creationId xmlns:p14="http://schemas.microsoft.com/office/powerpoint/2010/main" val="2787122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CC50ED-54B3-4919-A460-3450BA42173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2965" y="836331"/>
            <a:ext cx="7110815" cy="34463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CDD2A6-D61C-4227-AA62-2300D8AAD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04" y="4479827"/>
            <a:ext cx="9931996" cy="2230210"/>
          </a:xfrm>
          <a:prstGeom prst="rect">
            <a:avLst/>
          </a:prstGeom>
        </p:spPr>
      </p:pic>
      <p:pic>
        <p:nvPicPr>
          <p:cNvPr id="1026" name="Picture 2" descr="Image result for bbc news">
            <a:extLst>
              <a:ext uri="{FF2B5EF4-FFF2-40B4-BE49-F238E27FC236}">
                <a16:creationId xmlns:a16="http://schemas.microsoft.com/office/drawing/2014/main" id="{DED5AE58-F47F-4D9C-86A9-8979195CA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67955" y="5577513"/>
            <a:ext cx="1890445" cy="106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75BD4D-B2D8-4714-BF00-B49F928C6B3B}"/>
              </a:ext>
            </a:extLst>
          </p:cNvPr>
          <p:cNvSpPr txBox="1"/>
          <p:nvPr/>
        </p:nvSpPr>
        <p:spPr>
          <a:xfrm>
            <a:off x="126404" y="177516"/>
            <a:ext cx="11096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/>
              <a:t>Technology can reduce your losses from shoplifters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43DEDB-0DD4-43D6-8305-0F93F67CBBDF}"/>
              </a:ext>
            </a:extLst>
          </p:cNvPr>
          <p:cNvSpPr txBox="1"/>
          <p:nvPr/>
        </p:nvSpPr>
        <p:spPr>
          <a:xfrm>
            <a:off x="501423" y="977050"/>
            <a:ext cx="39863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AU" dirty="0"/>
          </a:p>
          <a:p>
            <a:r>
              <a:rPr lang="en-AU" dirty="0"/>
              <a:t>Facial Recognition Tech</a:t>
            </a:r>
          </a:p>
          <a:p>
            <a:endParaRPr lang="en-AU" dirty="0"/>
          </a:p>
          <a:p>
            <a:r>
              <a:rPr lang="en-AU" dirty="0"/>
              <a:t>References “blacklist” of prior offenders</a:t>
            </a:r>
          </a:p>
          <a:p>
            <a:endParaRPr lang="en-AU" dirty="0"/>
          </a:p>
          <a:p>
            <a:r>
              <a:rPr lang="en-AU" dirty="0"/>
              <a:t>Causes immediate alarm on entry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BF37D7-C95F-417E-A07B-659E0EFEBB43}"/>
              </a:ext>
            </a:extLst>
          </p:cNvPr>
          <p:cNvSpPr txBox="1"/>
          <p:nvPr/>
        </p:nvSpPr>
        <p:spPr>
          <a:xfrm>
            <a:off x="10020300" y="0"/>
            <a:ext cx="2171700" cy="206210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3200" b="1" dirty="0"/>
              <a:t>This slide needs design work</a:t>
            </a:r>
          </a:p>
        </p:txBody>
      </p:sp>
    </p:spTree>
    <p:extLst>
      <p:ext uri="{BB962C8B-B14F-4D97-AF65-F5344CB8AC3E}">
        <p14:creationId xmlns:p14="http://schemas.microsoft.com/office/powerpoint/2010/main" val="1714301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ACA81F-636E-45CC-917A-5E5525573F0A}"/>
              </a:ext>
            </a:extLst>
          </p:cNvPr>
          <p:cNvSpPr txBox="1"/>
          <p:nvPr/>
        </p:nvSpPr>
        <p:spPr>
          <a:xfrm>
            <a:off x="126404" y="177516"/>
            <a:ext cx="11096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/>
              <a:t>Technology can reduce your working capital financing costs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E5B8EC-4390-4F14-A547-7CF91107AABF}"/>
              </a:ext>
            </a:extLst>
          </p:cNvPr>
          <p:cNvSpPr/>
          <p:nvPr/>
        </p:nvSpPr>
        <p:spPr>
          <a:xfrm>
            <a:off x="2315818" y="1123122"/>
            <a:ext cx="6858000" cy="2643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Some sort of pics and headlines about cost of working capital for traders and merchants in Africa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AAAB75-21FC-4B78-B193-9B1DBEA96BDD}"/>
              </a:ext>
            </a:extLst>
          </p:cNvPr>
          <p:cNvSpPr txBox="1"/>
          <p:nvPr/>
        </p:nvSpPr>
        <p:spPr>
          <a:xfrm>
            <a:off x="536714" y="4723967"/>
            <a:ext cx="10416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What if there was a way to bring you more working capital finance at lower interest rates, to help you expand your business?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F59863-C855-4432-911C-6C113D51F9DC}"/>
              </a:ext>
            </a:extLst>
          </p:cNvPr>
          <p:cNvSpPr txBox="1"/>
          <p:nvPr/>
        </p:nvSpPr>
        <p:spPr>
          <a:xfrm>
            <a:off x="10020300" y="0"/>
            <a:ext cx="2171700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3200" b="1" dirty="0"/>
              <a:t>Ignore this slide for now</a:t>
            </a:r>
          </a:p>
        </p:txBody>
      </p:sp>
    </p:spTree>
    <p:extLst>
      <p:ext uri="{BB962C8B-B14F-4D97-AF65-F5344CB8AC3E}">
        <p14:creationId xmlns:p14="http://schemas.microsoft.com/office/powerpoint/2010/main" val="3370382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5D533F6-8512-434C-B914-2CBDFCA7552D}"/>
              </a:ext>
            </a:extLst>
          </p:cNvPr>
          <p:cNvSpPr txBox="1"/>
          <p:nvPr/>
        </p:nvSpPr>
        <p:spPr>
          <a:xfrm>
            <a:off x="215856" y="229353"/>
            <a:ext cx="6832644" cy="535531"/>
          </a:xfrm>
          <a:prstGeom prst="rect">
            <a:avLst/>
          </a:prstGeom>
          <a:solidFill>
            <a:srgbClr val="002060">
              <a:alpha val="80000"/>
            </a:srgbClr>
          </a:solidFill>
        </p:spPr>
        <p:txBody>
          <a:bodyPr vert="horz" wrap="square" lIns="9000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 spc="300">
                <a:solidFill>
                  <a:schemeClr val="bg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AU" dirty="0"/>
              <a:t>How we develop technology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E05946D-B4B7-4297-828F-9BEC1F66E6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3057410"/>
              </p:ext>
            </p:extLst>
          </p:nvPr>
        </p:nvGraphicFramePr>
        <p:xfrm>
          <a:off x="1241425" y="1354665"/>
          <a:ext cx="9709150" cy="6472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23D2F61-7476-482D-9917-4FC7A0CCAA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5490773"/>
              </p:ext>
            </p:extLst>
          </p:nvPr>
        </p:nvGraphicFramePr>
        <p:xfrm>
          <a:off x="317500" y="-1447801"/>
          <a:ext cx="11557000" cy="7704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D49A7AF-ABC5-4D47-B17F-3DE9DA78525C}"/>
              </a:ext>
            </a:extLst>
          </p:cNvPr>
          <p:cNvSpPr txBox="1"/>
          <p:nvPr/>
        </p:nvSpPr>
        <p:spPr>
          <a:xfrm>
            <a:off x="10020300" y="0"/>
            <a:ext cx="2171700" cy="206210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3200" b="1" dirty="0"/>
              <a:t>This slide needs design work</a:t>
            </a:r>
          </a:p>
        </p:txBody>
      </p:sp>
    </p:spTree>
    <p:extLst>
      <p:ext uri="{BB962C8B-B14F-4D97-AF65-F5344CB8AC3E}">
        <p14:creationId xmlns:p14="http://schemas.microsoft.com/office/powerpoint/2010/main" val="27228366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ECC841-ED26-4F45-A09C-759AB2905648}"/>
              </a:ext>
            </a:extLst>
          </p:cNvPr>
          <p:cNvSpPr txBox="1"/>
          <p:nvPr/>
        </p:nvSpPr>
        <p:spPr>
          <a:xfrm>
            <a:off x="404700" y="279048"/>
            <a:ext cx="11096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/>
              <a:t>Help us help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825392-B404-4FB2-9300-26D85E59E972}"/>
              </a:ext>
            </a:extLst>
          </p:cNvPr>
          <p:cNvSpPr txBox="1"/>
          <p:nvPr/>
        </p:nvSpPr>
        <p:spPr>
          <a:xfrm>
            <a:off x="993913" y="1560443"/>
            <a:ext cx="85178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We are looking for retail partners to participate in this R&amp;D program</a:t>
            </a:r>
          </a:p>
          <a:p>
            <a:endParaRPr lang="en-AU" dirty="0"/>
          </a:p>
          <a:p>
            <a:pPr marL="285750" indent="-285750">
              <a:buFontTx/>
              <a:buChar char="-"/>
            </a:pPr>
            <a:r>
              <a:rPr lang="en-AU" dirty="0"/>
              <a:t>XX shopkeepers</a:t>
            </a:r>
          </a:p>
          <a:p>
            <a:pPr marL="285750" indent="-285750">
              <a:buFontTx/>
              <a:buChar char="-"/>
            </a:pPr>
            <a:r>
              <a:rPr lang="en-AU" dirty="0"/>
              <a:t>happy to share their experiences, challenges and pain points</a:t>
            </a:r>
          </a:p>
          <a:p>
            <a:pPr marL="285750" indent="-285750">
              <a:buFontTx/>
              <a:buChar char="-"/>
            </a:pPr>
            <a:r>
              <a:rPr lang="en-AU" dirty="0"/>
              <a:t>happy to share their retail store sales and inventory data</a:t>
            </a:r>
          </a:p>
          <a:p>
            <a:pPr marL="285750" indent="-285750">
              <a:buFontTx/>
              <a:buChar char="-"/>
            </a:pPr>
            <a:r>
              <a:rPr lang="en-AU" dirty="0"/>
              <a:t>participate in focus groups, provide feedback on products as they develop</a:t>
            </a:r>
          </a:p>
          <a:p>
            <a:pPr marL="285750" indent="-285750">
              <a:buFontTx/>
              <a:buChar char="-"/>
            </a:pPr>
            <a:endParaRPr lang="en-AU" dirty="0"/>
          </a:p>
          <a:p>
            <a:r>
              <a:rPr lang="en-AU" dirty="0"/>
              <a:t>What we offer in return for this R&amp;D participation:</a:t>
            </a:r>
          </a:p>
          <a:p>
            <a:endParaRPr lang="en-AU" dirty="0"/>
          </a:p>
          <a:p>
            <a:r>
              <a:rPr lang="en-AU" dirty="0"/>
              <a:t>- (TBD)</a:t>
            </a:r>
          </a:p>
          <a:p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73F340-C823-41C4-A6CC-A883078CB6E3}"/>
              </a:ext>
            </a:extLst>
          </p:cNvPr>
          <p:cNvSpPr txBox="1"/>
          <p:nvPr/>
        </p:nvSpPr>
        <p:spPr>
          <a:xfrm>
            <a:off x="7121940" y="0"/>
            <a:ext cx="5070060" cy="224676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NERICA – TEXT IS TBC, BUT PLS CAN YOU THINK ABOUT HOW THIS SLIDE MIGHT BE DESIGNED / A BACKGROUND PHOTO OR PICTURE?</a:t>
            </a:r>
          </a:p>
        </p:txBody>
      </p:sp>
    </p:spTree>
    <p:extLst>
      <p:ext uri="{BB962C8B-B14F-4D97-AF65-F5344CB8AC3E}">
        <p14:creationId xmlns:p14="http://schemas.microsoft.com/office/powerpoint/2010/main" val="1959250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AEE640-0859-42EB-B47C-31DC4870C0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4" t="2724" r="2954" b="3239"/>
          <a:stretch/>
        </p:blipFill>
        <p:spPr>
          <a:xfrm>
            <a:off x="-1" y="260587"/>
            <a:ext cx="8383421" cy="6044721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A9D3FC6-5F6B-4BE0-8037-1E4EA03D3BD4}"/>
              </a:ext>
            </a:extLst>
          </p:cNvPr>
          <p:cNvSpPr/>
          <p:nvPr/>
        </p:nvSpPr>
        <p:spPr>
          <a:xfrm>
            <a:off x="8383423" y="260587"/>
            <a:ext cx="3808575" cy="6044721"/>
          </a:xfrm>
          <a:prstGeom prst="rect">
            <a:avLst/>
          </a:prstGeom>
          <a:solidFill>
            <a:srgbClr val="1A3281"/>
          </a:solidFill>
        </p:spPr>
        <p:txBody>
          <a:bodyPr wrap="none" lIns="180000" anchor="ctr">
            <a:noAutofit/>
          </a:bodyPr>
          <a:lstStyle/>
          <a:p>
            <a:endParaRPr lang="en-US" sz="2400" b="1" dirty="0">
              <a:solidFill>
                <a:schemeClr val="bg1"/>
              </a:solidFill>
              <a:latin typeface="Avenir Book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8349EE-6D6D-4C43-BB8D-B481C549171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7576" y="3849772"/>
            <a:ext cx="2988000" cy="1680750"/>
          </a:xfrm>
          <a:prstGeom prst="roundRect">
            <a:avLst>
              <a:gd name="adj" fmla="val 0"/>
            </a:avLst>
          </a:prstGeom>
        </p:spPr>
      </p:pic>
      <p:pic>
        <p:nvPicPr>
          <p:cNvPr id="14" name="Picture 4" descr="http://pixilix.co.uk/wp-content/plugins/wolf-page-builder/assets/img/play.png" hidden="1">
            <a:hlinkClick r:id="rId4"/>
            <a:extLst>
              <a:ext uri="{FF2B5EF4-FFF2-40B4-BE49-F238E27FC236}">
                <a16:creationId xmlns:a16="http://schemas.microsoft.com/office/drawing/2014/main" id="{E0C4BF25-5E34-4373-BD53-9E07F29CB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69747" y="4283158"/>
            <a:ext cx="1008164" cy="100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7B3EC0B-840C-4093-BBB0-14A3A4BF9C19}"/>
              </a:ext>
            </a:extLst>
          </p:cNvPr>
          <p:cNvSpPr txBox="1"/>
          <p:nvPr/>
        </p:nvSpPr>
        <p:spPr>
          <a:xfrm>
            <a:off x="12192000" y="0"/>
            <a:ext cx="2171700" cy="10772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3200" b="1" dirty="0"/>
              <a:t>This slide is fine as it 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E647D6-4512-4D59-82AD-1CCD28C1CF8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0889" y="1723309"/>
            <a:ext cx="2944000" cy="1656000"/>
          </a:xfrm>
          <a:prstGeom prst="roundRect">
            <a:avLst>
              <a:gd name="adj" fmla="val 0"/>
            </a:avLst>
          </a:prstGeom>
        </p:spPr>
      </p:pic>
      <p:pic>
        <p:nvPicPr>
          <p:cNvPr id="15" name="Picture 4" descr="http://pixilix.co.uk/wp-content/plugins/wolf-page-builder/assets/img/play.png" hidden="1">
            <a:hlinkClick r:id="rId7"/>
            <a:extLst>
              <a:ext uri="{FF2B5EF4-FFF2-40B4-BE49-F238E27FC236}">
                <a16:creationId xmlns:a16="http://schemas.microsoft.com/office/drawing/2014/main" id="{658AB0D7-B9C2-43C0-A767-90CDC55E8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69747" y="2151933"/>
            <a:ext cx="1008164" cy="100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840BD8-478E-4D62-8B97-5DD7037AC963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340" y="2185187"/>
            <a:ext cx="535331" cy="5353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BA01A8-6486-428C-B967-F909D4A3F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4501" y="504759"/>
            <a:ext cx="5802368" cy="1417356"/>
          </a:xfrm>
        </p:spPr>
        <p:txBody>
          <a:bodyPr/>
          <a:lstStyle/>
          <a:p>
            <a:r>
              <a:rPr lang="en-GB" dirty="0"/>
              <a:t>Our first consumer solution is “</a:t>
            </a:r>
            <a:r>
              <a:rPr lang="en-GB" dirty="0" err="1"/>
              <a:t>Smartcook</a:t>
            </a:r>
            <a:r>
              <a:rPr lang="en-GB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83B596-F892-47B5-BABF-5209E532F83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058F43E-7808-44AA-887F-F61B72260764}" type="datetime1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D310E-5B71-4D93-8207-22F9ECE89A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2017 KOKO Networks Limited</a:t>
            </a:r>
            <a:endParaRPr lang="en-US" dirty="0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F692419B-ABF8-486B-B7B4-01A7A265CF91}"/>
              </a:ext>
            </a:extLst>
          </p:cNvPr>
          <p:cNvSpPr txBox="1">
            <a:spLocks/>
          </p:cNvSpPr>
          <p:nvPr/>
        </p:nvSpPr>
        <p:spPr>
          <a:xfrm>
            <a:off x="8946514" y="5196397"/>
            <a:ext cx="2258311" cy="409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GB" sz="2000" b="1" dirty="0">
                <a:solidFill>
                  <a:schemeClr val="bg1"/>
                </a:solidFill>
              </a:rPr>
              <a:t>Customers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1A36E95B-8C2A-4B79-82CD-27EC4A734FF2}"/>
              </a:ext>
            </a:extLst>
          </p:cNvPr>
          <p:cNvSpPr txBox="1">
            <a:spLocks/>
          </p:cNvSpPr>
          <p:nvPr/>
        </p:nvSpPr>
        <p:spPr>
          <a:xfrm>
            <a:off x="8886154" y="3050184"/>
            <a:ext cx="2258311" cy="409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GB" sz="2000" b="1" dirty="0">
                <a:solidFill>
                  <a:schemeClr val="bg1"/>
                </a:solidFill>
              </a:rPr>
              <a:t>Agents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1145D625-E432-4CD9-9DCE-2BE32E5164FD}"/>
              </a:ext>
            </a:extLst>
          </p:cNvPr>
          <p:cNvSpPr txBox="1">
            <a:spLocks/>
          </p:cNvSpPr>
          <p:nvPr/>
        </p:nvSpPr>
        <p:spPr>
          <a:xfrm>
            <a:off x="8383419" y="911942"/>
            <a:ext cx="3808581" cy="4093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 b="1" dirty="0">
                <a:solidFill>
                  <a:schemeClr val="bg1"/>
                </a:solidFill>
              </a:rPr>
              <a:t>HOW SMARTCOOK WORKS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CD1320-517C-4C4D-8554-41FD1FDAB400}"/>
              </a:ext>
            </a:extLst>
          </p:cNvPr>
          <p:cNvSpPr/>
          <p:nvPr/>
        </p:nvSpPr>
        <p:spPr>
          <a:xfrm>
            <a:off x="12564452" y="1565550"/>
            <a:ext cx="6172720" cy="70436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sz="2000" b="1" dirty="0">
                <a:solidFill>
                  <a:srgbClr val="003CFF"/>
                </a:solidFill>
                <a:latin typeface="Avenir Book"/>
                <a:ea typeface="Avenir Black" charset="0"/>
                <a:cs typeface="Avenir Black" charset="0"/>
              </a:rPr>
              <a:t>AFRICA’S CITIES ARE EXPERIENCING RAPID GROWTH…</a:t>
            </a:r>
          </a:p>
        </p:txBody>
      </p:sp>
      <p:grpSp>
        <p:nvGrpSpPr>
          <p:cNvPr id="24" name="Group 23" hidden="1">
            <a:extLst>
              <a:ext uri="{FF2B5EF4-FFF2-40B4-BE49-F238E27FC236}">
                <a16:creationId xmlns:a16="http://schemas.microsoft.com/office/drawing/2014/main" id="{C6503A9C-993A-40A9-803A-591EACEC338A}"/>
              </a:ext>
            </a:extLst>
          </p:cNvPr>
          <p:cNvGrpSpPr/>
          <p:nvPr/>
        </p:nvGrpSpPr>
        <p:grpSpPr>
          <a:xfrm>
            <a:off x="8444472" y="2027860"/>
            <a:ext cx="1615716" cy="3197141"/>
            <a:chOff x="461738" y="-829709"/>
            <a:chExt cx="1615716" cy="3197141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4CEFBC4-45C7-40D7-8EB2-F505A11C5EDB}"/>
                </a:ext>
              </a:extLst>
            </p:cNvPr>
            <p:cNvSpPr/>
            <p:nvPr/>
          </p:nvSpPr>
          <p:spPr>
            <a:xfrm>
              <a:off x="729596" y="1287432"/>
              <a:ext cx="1080000" cy="1080000"/>
            </a:xfrm>
            <a:prstGeom prst="ellipse">
              <a:avLst/>
            </a:prstGeom>
            <a:solidFill>
              <a:srgbClr val="003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969" b="1" dirty="0">
                <a:solidFill>
                  <a:srgbClr val="C00000"/>
                </a:solidFill>
                <a:latin typeface="Avenir Book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03CC876-12F4-4FCF-A06C-B1B87EEAB8A8}"/>
                </a:ext>
              </a:extLst>
            </p:cNvPr>
            <p:cNvSpPr/>
            <p:nvPr/>
          </p:nvSpPr>
          <p:spPr>
            <a:xfrm>
              <a:off x="461738" y="1673543"/>
              <a:ext cx="161571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E8EDFF"/>
                  </a:solidFill>
                  <a:latin typeface="Avenir Book"/>
                  <a:ea typeface="Avenir Black" charset="0"/>
                  <a:cs typeface="Avenir Black" charset="0"/>
                </a:rPr>
                <a:t>CUSTOMERS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71B9971-C983-4CC6-ADFB-63893C222D0F}"/>
                </a:ext>
              </a:extLst>
            </p:cNvPr>
            <p:cNvSpPr/>
            <p:nvPr/>
          </p:nvSpPr>
          <p:spPr>
            <a:xfrm>
              <a:off x="729596" y="-829709"/>
              <a:ext cx="1080000" cy="1080000"/>
            </a:xfrm>
            <a:prstGeom prst="ellipse">
              <a:avLst/>
            </a:prstGeom>
            <a:solidFill>
              <a:srgbClr val="003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969" b="1" dirty="0">
                <a:solidFill>
                  <a:srgbClr val="C00000"/>
                </a:solidFill>
                <a:latin typeface="Avenir Book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AD0DAD9-A654-4EB0-AA15-C15DB15B9A0D}"/>
                </a:ext>
              </a:extLst>
            </p:cNvPr>
            <p:cNvSpPr/>
            <p:nvPr/>
          </p:nvSpPr>
          <p:spPr>
            <a:xfrm>
              <a:off x="461738" y="-443598"/>
              <a:ext cx="161571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E8EDFF"/>
                  </a:solidFill>
                  <a:latin typeface="Avenir Book"/>
                  <a:ea typeface="Avenir Black" charset="0"/>
                  <a:cs typeface="Avenir Black" charset="0"/>
                </a:rPr>
                <a:t>AGENTS</a:t>
              </a:r>
            </a:p>
          </p:txBody>
        </p:sp>
      </p:grpSp>
      <p:sp>
        <p:nvSpPr>
          <p:cNvPr id="30" name="Title 1" hidden="1">
            <a:extLst>
              <a:ext uri="{FF2B5EF4-FFF2-40B4-BE49-F238E27FC236}">
                <a16:creationId xmlns:a16="http://schemas.microsoft.com/office/drawing/2014/main" id="{02EE62F4-8E2C-4DFE-BA61-07E57BBBE70B}"/>
              </a:ext>
            </a:extLst>
          </p:cNvPr>
          <p:cNvSpPr txBox="1">
            <a:spLocks/>
          </p:cNvSpPr>
          <p:nvPr/>
        </p:nvSpPr>
        <p:spPr>
          <a:xfrm>
            <a:off x="167543" y="4672464"/>
            <a:ext cx="5787573" cy="1417357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45000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17147F"/>
                </a:solidFill>
                <a:latin typeface="Avenir Book"/>
                <a:ea typeface="+mj-ea"/>
                <a:cs typeface="+mj-cs"/>
              </a:defRPr>
            </a:lvl1pPr>
          </a:lstStyle>
          <a:p>
            <a:r>
              <a:rPr lang="en-GB" dirty="0"/>
              <a:t>Our first consumer solution is “</a:t>
            </a:r>
            <a:r>
              <a:rPr lang="en-GB" dirty="0" err="1"/>
              <a:t>Smartcook</a:t>
            </a:r>
            <a:r>
              <a:rPr lang="en-GB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179702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B18A93-5247-4F20-9D21-8F50315932A4}"/>
              </a:ext>
            </a:extLst>
          </p:cNvPr>
          <p:cNvSpPr txBox="1"/>
          <p:nvPr/>
        </p:nvSpPr>
        <p:spPr>
          <a:xfrm>
            <a:off x="2832100" y="2642152"/>
            <a:ext cx="6896100" cy="1323439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AU" sz="8000" b="1" dirty="0">
                <a:latin typeface="Helvetica" panose="020B0604020202020204" pitchFamily="34" charset="0"/>
                <a:cs typeface="Helvetica" panose="020B0604020202020204" pitchFamily="34" charset="0"/>
              </a:rPr>
              <a:t>QUESTIONS?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CA9A9B-18B9-4BDB-AC20-6ABDBB54583C}"/>
              </a:ext>
            </a:extLst>
          </p:cNvPr>
          <p:cNvSpPr txBox="1"/>
          <p:nvPr/>
        </p:nvSpPr>
        <p:spPr>
          <a:xfrm>
            <a:off x="1346200" y="4596810"/>
            <a:ext cx="9499600" cy="1938992"/>
          </a:xfrm>
          <a:prstGeom prst="round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GB" sz="2000" b="1" u="sng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You can also email us any time:</a:t>
            </a:r>
          </a:p>
          <a:p>
            <a:endParaRPr lang="en-GB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r>
              <a:rPr lang="en-GB" sz="20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Javan Munyiri</a:t>
            </a:r>
            <a:r>
              <a:rPr lang="en-GB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(Head of Agent Network): 	</a:t>
            </a:r>
            <a:r>
              <a:rPr lang="en-GB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J.Munyiri@kokonetworks.com</a:t>
            </a:r>
            <a:endParaRPr lang="en-GB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r>
              <a:rPr lang="en-GB" sz="20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Amanda Donahue </a:t>
            </a:r>
            <a:r>
              <a:rPr lang="en-GB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(General Manager): 		</a:t>
            </a:r>
            <a:r>
              <a:rPr lang="en-GB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A.Donahue@kokonetworks.com</a:t>
            </a:r>
            <a:endParaRPr lang="en-GB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just"/>
            <a:r>
              <a:rPr lang="en-GB" sz="20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Greg Murray </a:t>
            </a:r>
            <a:r>
              <a:rPr lang="en-GB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(Chief Executive Officer): 		</a:t>
            </a:r>
            <a:r>
              <a:rPr lang="en-GB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4"/>
              </a:rPr>
              <a:t>G.Murray@kokonetworks.com</a:t>
            </a:r>
            <a:r>
              <a:rPr lang="en-GB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062FEE-9C07-4FB1-8FCE-AB5F699B2F9D}"/>
              </a:ext>
            </a:extLst>
          </p:cNvPr>
          <p:cNvSpPr txBox="1"/>
          <p:nvPr/>
        </p:nvSpPr>
        <p:spPr>
          <a:xfrm>
            <a:off x="10020300" y="0"/>
            <a:ext cx="2171700" cy="206210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3200" b="1" dirty="0"/>
              <a:t>This slide needs design work</a:t>
            </a:r>
          </a:p>
        </p:txBody>
      </p:sp>
    </p:spTree>
    <p:extLst>
      <p:ext uri="{BB962C8B-B14F-4D97-AF65-F5344CB8AC3E}">
        <p14:creationId xmlns:p14="http://schemas.microsoft.com/office/powerpoint/2010/main" val="406782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6BD6BB-CD91-4AFB-9F8D-FFF95EC101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327" r="3553" b="7772"/>
          <a:stretch/>
        </p:blipFill>
        <p:spPr>
          <a:xfrm>
            <a:off x="0" y="268358"/>
            <a:ext cx="12192000" cy="6036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FBCC45-9D50-449C-9FE0-A9831646EBB5}"/>
              </a:ext>
            </a:extLst>
          </p:cNvPr>
          <p:cNvSpPr txBox="1"/>
          <p:nvPr/>
        </p:nvSpPr>
        <p:spPr>
          <a:xfrm>
            <a:off x="12365105" y="2957714"/>
            <a:ext cx="7496868" cy="2269243"/>
          </a:xfrm>
          <a:prstGeom prst="roundRect">
            <a:avLst/>
          </a:prstGeom>
          <a:solidFill>
            <a:srgbClr val="C00000">
              <a:alpha val="60000"/>
            </a:srgbClr>
          </a:solidFill>
        </p:spPr>
        <p:txBody>
          <a:bodyPr wrap="square" rtlCol="0">
            <a:noAutofit/>
          </a:bodyPr>
          <a:lstStyle/>
          <a:p>
            <a:r>
              <a:rPr lang="en-AU" sz="2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Costs</a:t>
            </a:r>
            <a:r>
              <a:rPr lang="en-AU" b="1" dirty="0"/>
              <a:t> </a:t>
            </a:r>
          </a:p>
          <a:p>
            <a:endParaRPr lang="en-AU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AU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Total Upfront Agency Fees:		KES 200,000</a:t>
            </a:r>
          </a:p>
          <a:p>
            <a:endParaRPr lang="en-AU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AU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Business Loan to Agent*:			(KES 150,000)</a:t>
            </a:r>
          </a:p>
          <a:p>
            <a:endParaRPr lang="en-AU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AU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 upfront investment by Agent		KES 50,000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DA577F-5DB4-4553-ABDD-93BB1C8677C0}"/>
              </a:ext>
            </a:extLst>
          </p:cNvPr>
          <p:cNvSpPr txBox="1"/>
          <p:nvPr/>
        </p:nvSpPr>
        <p:spPr>
          <a:xfrm>
            <a:off x="12365104" y="7466191"/>
            <a:ext cx="4352787" cy="426016"/>
          </a:xfrm>
          <a:prstGeom prst="roundRect">
            <a:avLst/>
          </a:prstGeom>
          <a:solidFill>
            <a:srgbClr val="002060">
              <a:alpha val="80000"/>
            </a:srgbClr>
          </a:solidFill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algn="ctr"/>
            <a:r>
              <a:rPr lang="en-AU" b="1" dirty="0"/>
              <a:t>*Provided by KOKO’s banking partner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34E460-3164-4D76-B152-CF5CB10289BC}"/>
              </a:ext>
            </a:extLst>
          </p:cNvPr>
          <p:cNvSpPr txBox="1"/>
          <p:nvPr/>
        </p:nvSpPr>
        <p:spPr>
          <a:xfrm>
            <a:off x="12365104" y="5219795"/>
            <a:ext cx="7496867" cy="2151872"/>
          </a:xfrm>
          <a:prstGeom prst="roundRect">
            <a:avLst/>
          </a:prstGeom>
          <a:solidFill>
            <a:srgbClr val="00B050">
              <a:alpha val="85000"/>
            </a:srgbClr>
          </a:solidFill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AU" sz="2400" b="1" dirty="0"/>
              <a:t>Returns</a:t>
            </a:r>
            <a:endParaRPr lang="en-AU" b="1" dirty="0"/>
          </a:p>
          <a:p>
            <a:endParaRPr lang="en-AU" b="1" dirty="0"/>
          </a:p>
          <a:p>
            <a:r>
              <a:rPr lang="en-AU" b="1" dirty="0"/>
              <a:t>Direct Sales Commission		KES 250 per customer 					signed up by Agent</a:t>
            </a:r>
          </a:p>
          <a:p>
            <a:endParaRPr lang="en-AU" b="1" dirty="0"/>
          </a:p>
          <a:p>
            <a:r>
              <a:rPr lang="en-AU" b="1" dirty="0"/>
              <a:t>Margin on Fuel				KES 5 per litre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9DB4E4-4692-44CA-A543-E04B53A137DF}"/>
              </a:ext>
            </a:extLst>
          </p:cNvPr>
          <p:cNvSpPr txBox="1"/>
          <p:nvPr/>
        </p:nvSpPr>
        <p:spPr>
          <a:xfrm>
            <a:off x="12331699" y="0"/>
            <a:ext cx="2171700" cy="255454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3200" b="1" dirty="0"/>
              <a:t>Not sure what you think re design of this slide?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9FB3C-276C-4FE5-8535-3F3FB8D13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27" y="552690"/>
            <a:ext cx="7712625" cy="1428510"/>
          </a:xfrm>
        </p:spPr>
        <p:txBody>
          <a:bodyPr/>
          <a:lstStyle/>
          <a:p>
            <a:r>
              <a:rPr lang="en-GB" dirty="0" err="1"/>
              <a:t>Smartcook</a:t>
            </a:r>
            <a:r>
              <a:rPr lang="en-GB" dirty="0"/>
              <a:t> is a new business opportunity for Nairobi retailers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B670C5-75C6-4482-B632-796853FD676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C3003DA-156C-4371-B4F8-81A9B7C0743E}" type="datetime1">
              <a:rPr lang="en-US" smtClean="0"/>
              <a:t>12/6/2017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F88A6C-A79D-48C7-B29A-A52D4990D7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2017 KOKO Networks Limited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AC1BC6-FB5A-4521-B0DA-87CB214D1576}"/>
              </a:ext>
            </a:extLst>
          </p:cNvPr>
          <p:cNvSpPr/>
          <p:nvPr/>
        </p:nvSpPr>
        <p:spPr>
          <a:xfrm>
            <a:off x="336000" y="2157088"/>
            <a:ext cx="1941980" cy="569673"/>
          </a:xfrm>
          <a:prstGeom prst="rect">
            <a:avLst/>
          </a:prstGeom>
          <a:solidFill>
            <a:srgbClr val="1A3281"/>
          </a:solidFill>
        </p:spPr>
        <p:txBody>
          <a:bodyPr wrap="none" lIns="180000" anchor="ctr"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venir Book"/>
              </a:rPr>
              <a:t>COSTS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3BF55B9-CE01-4B09-BB33-00C5B53882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776987"/>
              </p:ext>
            </p:extLst>
          </p:nvPr>
        </p:nvGraphicFramePr>
        <p:xfrm>
          <a:off x="335999" y="2777801"/>
          <a:ext cx="5760002" cy="1189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4106">
                  <a:extLst>
                    <a:ext uri="{9D8B030D-6E8A-4147-A177-3AD203B41FA5}">
                      <a16:colId xmlns:a16="http://schemas.microsoft.com/office/drawing/2014/main" val="261246595"/>
                    </a:ext>
                  </a:extLst>
                </a:gridCol>
                <a:gridCol w="2245896">
                  <a:extLst>
                    <a:ext uri="{9D8B030D-6E8A-4147-A177-3AD203B41FA5}">
                      <a16:colId xmlns:a16="http://schemas.microsoft.com/office/drawing/2014/main" val="187393579"/>
                    </a:ext>
                  </a:extLst>
                </a:gridCol>
              </a:tblGrid>
              <a:tr h="396534">
                <a:tc>
                  <a:txBody>
                    <a:bodyPr/>
                    <a:lstStyle/>
                    <a:p>
                      <a:r>
                        <a:rPr lang="en-GB" sz="1800" b="0" dirty="0">
                          <a:solidFill>
                            <a:srgbClr val="00106B"/>
                          </a:solidFill>
                          <a:latin typeface="Avenir Book"/>
                          <a:ea typeface="Avenir Black" charset="0"/>
                          <a:cs typeface="Avenir Black" charset="0"/>
                        </a:rPr>
                        <a:t>Total Upfront Agency Fees:</a:t>
                      </a:r>
                      <a:endParaRPr lang="en-GB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rgbClr val="00106B"/>
                          </a:solidFill>
                          <a:latin typeface="Avenir Book"/>
                          <a:ea typeface="Avenir Black" charset="0"/>
                          <a:cs typeface="Avenir Black" charset="0"/>
                        </a:rPr>
                        <a:t>KES 200,000</a:t>
                      </a:r>
                      <a:endParaRPr lang="en-GB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321386"/>
                  </a:ext>
                </a:extLst>
              </a:tr>
              <a:tr h="396534">
                <a:tc>
                  <a:txBody>
                    <a:bodyPr/>
                    <a:lstStyle/>
                    <a:p>
                      <a:r>
                        <a:rPr lang="en-GB" sz="1800" b="0" dirty="0">
                          <a:solidFill>
                            <a:srgbClr val="00106B"/>
                          </a:solidFill>
                          <a:latin typeface="Avenir Book"/>
                          <a:ea typeface="Avenir Black" charset="0"/>
                          <a:cs typeface="Avenir Black" charset="0"/>
                        </a:rPr>
                        <a:t>Business Loan to Agent*:</a:t>
                      </a:r>
                      <a:endParaRPr lang="en-GB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rgbClr val="00106B"/>
                          </a:solidFill>
                          <a:latin typeface="Avenir Book"/>
                          <a:ea typeface="Avenir Black" charset="0"/>
                          <a:cs typeface="Avenir Black" charset="0"/>
                        </a:rPr>
                        <a:t>(KES 150,000)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825706"/>
                  </a:ext>
                </a:extLst>
              </a:tr>
              <a:tr h="396534">
                <a:tc>
                  <a:txBody>
                    <a:bodyPr/>
                    <a:lstStyle/>
                    <a:p>
                      <a:r>
                        <a:rPr lang="en-GB" sz="1800" b="0" dirty="0">
                          <a:solidFill>
                            <a:srgbClr val="00106B"/>
                          </a:solidFill>
                          <a:latin typeface="Avenir Book"/>
                          <a:ea typeface="Avenir Black" charset="0"/>
                          <a:cs typeface="Avenir Black" charset="0"/>
                        </a:rPr>
                        <a:t>Net upfront investment by Agent</a:t>
                      </a:r>
                      <a:endParaRPr lang="en-GB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rgbClr val="00106B"/>
                          </a:solidFill>
                          <a:latin typeface="Avenir Book"/>
                          <a:ea typeface="Avenir Black" charset="0"/>
                          <a:cs typeface="Avenir Black" charset="0"/>
                        </a:rPr>
                        <a:t>KES 50,000</a:t>
                      </a:r>
                      <a:endParaRPr lang="en-GB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189186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DDEBAD00-29B5-4726-B238-78FAA161EE27}"/>
              </a:ext>
            </a:extLst>
          </p:cNvPr>
          <p:cNvSpPr/>
          <p:nvPr/>
        </p:nvSpPr>
        <p:spPr>
          <a:xfrm>
            <a:off x="336000" y="4057716"/>
            <a:ext cx="1941980" cy="569673"/>
          </a:xfrm>
          <a:prstGeom prst="rect">
            <a:avLst/>
          </a:prstGeom>
          <a:solidFill>
            <a:srgbClr val="1A3281"/>
          </a:solidFill>
        </p:spPr>
        <p:txBody>
          <a:bodyPr wrap="none" lIns="180000" anchor="ctr"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venir Book"/>
              </a:rPr>
              <a:t>RETURNS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554F535-AFED-4D68-8851-758A11366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048517"/>
              </p:ext>
            </p:extLst>
          </p:nvPr>
        </p:nvGraphicFramePr>
        <p:xfrm>
          <a:off x="335999" y="4678429"/>
          <a:ext cx="5760002" cy="10366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4106">
                  <a:extLst>
                    <a:ext uri="{9D8B030D-6E8A-4147-A177-3AD203B41FA5}">
                      <a16:colId xmlns:a16="http://schemas.microsoft.com/office/drawing/2014/main" val="261246595"/>
                    </a:ext>
                  </a:extLst>
                </a:gridCol>
                <a:gridCol w="2245896">
                  <a:extLst>
                    <a:ext uri="{9D8B030D-6E8A-4147-A177-3AD203B41FA5}">
                      <a16:colId xmlns:a16="http://schemas.microsoft.com/office/drawing/2014/main" val="187393579"/>
                    </a:ext>
                  </a:extLst>
                </a:gridCol>
              </a:tblGrid>
              <a:tr h="396534">
                <a:tc>
                  <a:txBody>
                    <a:bodyPr/>
                    <a:lstStyle/>
                    <a:p>
                      <a:r>
                        <a:rPr lang="en-GB" sz="1800" b="0" dirty="0">
                          <a:solidFill>
                            <a:srgbClr val="00106B"/>
                          </a:solidFill>
                          <a:latin typeface="Avenir Book"/>
                          <a:ea typeface="Avenir Black" charset="0"/>
                          <a:cs typeface="Avenir Black" charset="0"/>
                        </a:rPr>
                        <a:t>Direct Sales Commission</a:t>
                      </a:r>
                      <a:endParaRPr lang="en-GB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rgbClr val="00106B"/>
                          </a:solidFill>
                          <a:latin typeface="Avenir Book"/>
                          <a:ea typeface="Avenir Black" charset="0"/>
                          <a:cs typeface="Avenir Black" charset="0"/>
                        </a:rPr>
                        <a:t>KES 250 per customer </a:t>
                      </a:r>
                      <a:r>
                        <a:rPr lang="en-GB" sz="1800" b="0" i="1" dirty="0">
                          <a:solidFill>
                            <a:srgbClr val="00106B"/>
                          </a:solidFill>
                          <a:latin typeface="Avenir Book"/>
                          <a:ea typeface="Avenir Black" charset="0"/>
                          <a:cs typeface="Avenir Black" charset="0"/>
                        </a:rPr>
                        <a:t>signed up by Agent</a:t>
                      </a:r>
                      <a:endParaRPr lang="en-GB" b="0" i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321386"/>
                  </a:ext>
                </a:extLst>
              </a:tr>
              <a:tr h="396534">
                <a:tc>
                  <a:txBody>
                    <a:bodyPr/>
                    <a:lstStyle/>
                    <a:p>
                      <a:r>
                        <a:rPr lang="en-GB" sz="1800" b="0" dirty="0">
                          <a:solidFill>
                            <a:srgbClr val="00106B"/>
                          </a:solidFill>
                          <a:latin typeface="Avenir Book"/>
                          <a:ea typeface="Avenir Black" charset="0"/>
                          <a:cs typeface="Avenir Black" charset="0"/>
                        </a:rPr>
                        <a:t>Margin on Fuel</a:t>
                      </a:r>
                      <a:endParaRPr lang="en-GB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rgbClr val="00106B"/>
                          </a:solidFill>
                          <a:latin typeface="Avenir Book"/>
                          <a:ea typeface="Avenir Black" charset="0"/>
                          <a:cs typeface="Avenir Black" charset="0"/>
                        </a:rPr>
                        <a:t>KES 5 per litre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825706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97CCEF43-4B7C-4F7B-B04B-78BFA4A95DDD}"/>
              </a:ext>
            </a:extLst>
          </p:cNvPr>
          <p:cNvSpPr/>
          <p:nvPr/>
        </p:nvSpPr>
        <p:spPr>
          <a:xfrm>
            <a:off x="336001" y="5930605"/>
            <a:ext cx="3016800" cy="261648"/>
          </a:xfrm>
          <a:prstGeom prst="rect">
            <a:avLst/>
          </a:prstGeom>
          <a:solidFill>
            <a:srgbClr val="000000"/>
          </a:solidFill>
        </p:spPr>
        <p:txBody>
          <a:bodyPr wrap="none" lIns="180000" anchor="ctr">
            <a:noAutofit/>
          </a:bodyPr>
          <a:lstStyle/>
          <a:p>
            <a:r>
              <a:rPr lang="en-GB" sz="1400" i="1" dirty="0">
                <a:solidFill>
                  <a:schemeClr val="bg1"/>
                </a:solidFill>
                <a:latin typeface="Avenir Book"/>
              </a:rPr>
              <a:t>*Provided by KOKO’s banking partner</a:t>
            </a:r>
          </a:p>
        </p:txBody>
      </p:sp>
    </p:spTree>
    <p:extLst>
      <p:ext uri="{BB962C8B-B14F-4D97-AF65-F5344CB8AC3E}">
        <p14:creationId xmlns:p14="http://schemas.microsoft.com/office/powerpoint/2010/main" val="4216013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17B4D4-9405-497E-AD21-C26D1432F2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697" b="11408"/>
          <a:stretch/>
        </p:blipFill>
        <p:spPr>
          <a:xfrm>
            <a:off x="0" y="268685"/>
            <a:ext cx="12192000" cy="60279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6F8CC1-0532-4B44-852C-758A6BFF02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716" y="3342486"/>
            <a:ext cx="600222" cy="6002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F03B74-BA7B-4702-9E55-EEA31992540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3467" y="2236915"/>
            <a:ext cx="600222" cy="6002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80A0D5-98B7-46BC-A4A2-27B37E0C176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9008" y="2750406"/>
            <a:ext cx="600222" cy="6002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BF5C62-76A7-4E52-9890-B4F413D44FF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4290" y="2450295"/>
            <a:ext cx="600222" cy="6002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AECCC2-BB40-4B4A-81AD-A992403AA76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9040" y="2526495"/>
            <a:ext cx="600222" cy="6002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5A597F-E6C6-4F66-ADD2-DCCBCE14A9C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716" y="2682508"/>
            <a:ext cx="600222" cy="6002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1080EC-18E7-4ACA-B841-13C3EA7D95B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7892" y="1431455"/>
            <a:ext cx="600222" cy="6002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4FCA12-919E-4936-9A89-6DD664AF03C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6925" y="1245188"/>
            <a:ext cx="600222" cy="6002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F02377-94F1-43E3-BAAD-0478E891249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2899" y="1099184"/>
            <a:ext cx="600222" cy="6002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FC75347-8F21-4E92-975E-C271C89F93F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6221" y="785395"/>
            <a:ext cx="600222" cy="6002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593474-076D-4126-8A8A-2EF395BA7BB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4092" y="723296"/>
            <a:ext cx="600222" cy="60022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5A06AD-199A-44F1-8458-8E7671A5700D}"/>
              </a:ext>
            </a:extLst>
          </p:cNvPr>
          <p:cNvSpPr txBox="1"/>
          <p:nvPr/>
        </p:nvSpPr>
        <p:spPr>
          <a:xfrm>
            <a:off x="12424833" y="0"/>
            <a:ext cx="2171700" cy="10772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3200" b="1" dirty="0"/>
              <a:t>This slide is fine as it 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AC20D1-F88A-4FBC-9F4B-66F6E1848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27" y="552691"/>
            <a:ext cx="5332718" cy="639600"/>
          </a:xfrm>
        </p:spPr>
        <p:txBody>
          <a:bodyPr/>
          <a:lstStyle/>
          <a:p>
            <a:r>
              <a:rPr lang="en-GB" dirty="0"/>
              <a:t>2017: “Soft Launch”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03A700-D457-458A-A237-0ADDB7CF98C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3368955-D6A1-4D4E-8864-0B420A60E875}" type="datetime1">
              <a:rPr lang="en-US" smtClean="0"/>
              <a:t>12/6/2017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F8BF40-7F33-4D5B-A034-8E3C9F5220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2017 KOKO Networks Limited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70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hidden="1">
            <a:extLst>
              <a:ext uri="{FF2B5EF4-FFF2-40B4-BE49-F238E27FC236}">
                <a16:creationId xmlns:a16="http://schemas.microsoft.com/office/drawing/2014/main" id="{566085DF-E55E-4973-AAB5-1EEC4DA848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2" t="1573" r="16857" b="27700"/>
          <a:stretch/>
        </p:blipFill>
        <p:spPr>
          <a:xfrm>
            <a:off x="0" y="270712"/>
            <a:ext cx="12192000" cy="60345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9F4A05-158F-4E43-AE02-92DDB1C76E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48" b="8059"/>
          <a:stretch/>
        </p:blipFill>
        <p:spPr>
          <a:xfrm>
            <a:off x="0" y="270712"/>
            <a:ext cx="12192000" cy="6034597"/>
          </a:xfrm>
          <a:prstGeom prst="rect">
            <a:avLst/>
          </a:prstGeom>
        </p:spPr>
      </p:pic>
      <p:pic>
        <p:nvPicPr>
          <p:cNvPr id="7" name="Picture 4" descr="http://pixilix.co.uk/wp-content/plugins/wolf-page-builder/assets/img/play.png" hidden="1">
            <a:extLst>
              <a:ext uri="{FF2B5EF4-FFF2-40B4-BE49-F238E27FC236}">
                <a16:creationId xmlns:a16="http://schemas.microsoft.com/office/drawing/2014/main" id="{CC73C5E7-E694-4A1C-8CF5-FB32B48CD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8095" y="3028653"/>
            <a:ext cx="1008164" cy="100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pixilix.co.uk/wp-content/plugins/wolf-page-builder/assets/img/play.png" hidden="1">
            <a:extLst>
              <a:ext uri="{FF2B5EF4-FFF2-40B4-BE49-F238E27FC236}">
                <a16:creationId xmlns:a16="http://schemas.microsoft.com/office/drawing/2014/main" id="{20F93953-997C-4E3E-80DB-C88DEC6B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46503" y="3028653"/>
            <a:ext cx="1008164" cy="100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2468C6-9F0F-48FE-8E82-29E3D6439904}"/>
              </a:ext>
            </a:extLst>
          </p:cNvPr>
          <p:cNvSpPr txBox="1"/>
          <p:nvPr/>
        </p:nvSpPr>
        <p:spPr>
          <a:xfrm>
            <a:off x="12265904" y="0"/>
            <a:ext cx="2171700" cy="10772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3200" b="1" dirty="0"/>
              <a:t>Ed to add video links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65D210-FCC6-4B83-9EAC-B7EC9BBFF5DF}"/>
              </a:ext>
            </a:extLst>
          </p:cNvPr>
          <p:cNvSpPr txBox="1"/>
          <p:nvPr/>
        </p:nvSpPr>
        <p:spPr>
          <a:xfrm>
            <a:off x="12265904" y="1077218"/>
            <a:ext cx="2171700" cy="10772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3200" b="1" dirty="0"/>
              <a:t>This slide is fine as it 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5D6A58-2C7B-4151-AD9C-43E9BD517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27" y="552691"/>
            <a:ext cx="8712743" cy="1453530"/>
          </a:xfrm>
        </p:spPr>
        <p:txBody>
          <a:bodyPr/>
          <a:lstStyle/>
          <a:p>
            <a:r>
              <a:rPr lang="en-GB" dirty="0"/>
              <a:t>Agent &amp; customer experience to date has been very positive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BD6ED312-7EB9-4764-A848-D0277FFCCAB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06371F6-D6D5-407E-8908-4AF4108C8E11}" type="datetime1">
              <a:rPr lang="en-US" smtClean="0"/>
              <a:t>12/6/2017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376AD371-67A7-4067-A724-E32EAB98C4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2017 KOKO Networks Limited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0703F8-66CD-4AD5-A51C-C3BF111B043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09" t="7010" r="11442" b="23036"/>
          <a:stretch/>
        </p:blipFill>
        <p:spPr>
          <a:xfrm>
            <a:off x="7055374" y="2154436"/>
            <a:ext cx="4824000" cy="37152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1A37E7-93F8-4158-AD38-8789AA856AA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539" t="9533" r="1088" b="24705"/>
          <a:stretch/>
        </p:blipFill>
        <p:spPr>
          <a:xfrm>
            <a:off x="308427" y="2154436"/>
            <a:ext cx="4828197" cy="371526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C0BCDE3-508B-40B5-BE1A-E27D5333D516}"/>
              </a:ext>
            </a:extLst>
          </p:cNvPr>
          <p:cNvSpPr/>
          <p:nvPr/>
        </p:nvSpPr>
        <p:spPr>
          <a:xfrm>
            <a:off x="308427" y="2154436"/>
            <a:ext cx="4828197" cy="3906717"/>
          </a:xfrm>
          <a:prstGeom prst="rect">
            <a:avLst/>
          </a:prstGeom>
          <a:solidFill>
            <a:srgbClr val="0A0A3E">
              <a:alpha val="40000"/>
            </a:srgbClr>
          </a:solidFill>
        </p:spPr>
        <p:txBody>
          <a:bodyPr wrap="none" lIns="180000" anchor="ctr">
            <a:noAutofit/>
          </a:bodyPr>
          <a:lstStyle/>
          <a:p>
            <a:endParaRPr lang="en-GB" i="1" dirty="0">
              <a:solidFill>
                <a:schemeClr val="bg1"/>
              </a:solidFill>
              <a:latin typeface="Avenir Book"/>
              <a:ea typeface="Avenir Black" charset="0"/>
              <a:cs typeface="Avenir Black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926A06-D774-4C67-844D-7B87E55DF79C}"/>
              </a:ext>
            </a:extLst>
          </p:cNvPr>
          <p:cNvSpPr/>
          <p:nvPr/>
        </p:nvSpPr>
        <p:spPr>
          <a:xfrm>
            <a:off x="308427" y="4851779"/>
            <a:ext cx="4822503" cy="1209373"/>
          </a:xfrm>
          <a:prstGeom prst="rect">
            <a:avLst/>
          </a:prstGeom>
          <a:solidFill>
            <a:srgbClr val="1A3281"/>
          </a:solidFill>
        </p:spPr>
        <p:txBody>
          <a:bodyPr wrap="none" lIns="180000" anchor="ctr">
            <a:no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Avenir Book"/>
                <a:ea typeface="Avenir Black" charset="0"/>
                <a:cs typeface="Avenir Black" charset="0"/>
              </a:rPr>
              <a:t>NAME SURNAME</a:t>
            </a:r>
          </a:p>
          <a:p>
            <a:r>
              <a:rPr lang="en-GB" b="1" dirty="0">
                <a:solidFill>
                  <a:schemeClr val="bg1"/>
                </a:solidFill>
                <a:latin typeface="Avenir Book"/>
                <a:ea typeface="Avenir Black" charset="0"/>
                <a:cs typeface="Avenir Black" charset="0"/>
              </a:rPr>
              <a:t>Kankan Supermarket, </a:t>
            </a:r>
            <a:r>
              <a:rPr lang="en-GB" b="1" dirty="0" err="1">
                <a:solidFill>
                  <a:schemeClr val="bg1"/>
                </a:solidFill>
                <a:latin typeface="Avenir Book"/>
                <a:ea typeface="Avenir Black" charset="0"/>
                <a:cs typeface="Avenir Black" charset="0"/>
              </a:rPr>
              <a:t>Kahawa</a:t>
            </a:r>
            <a:r>
              <a:rPr lang="en-GB" b="1" dirty="0">
                <a:solidFill>
                  <a:schemeClr val="bg1"/>
                </a:solidFill>
                <a:latin typeface="Avenir Book"/>
                <a:ea typeface="Avenir Black" charset="0"/>
                <a:cs typeface="Avenir Black" charset="0"/>
              </a:rPr>
              <a:t> West</a:t>
            </a:r>
          </a:p>
          <a:p>
            <a:r>
              <a:rPr lang="en-GB" i="1" dirty="0">
                <a:solidFill>
                  <a:schemeClr val="bg1"/>
                </a:solidFill>
                <a:latin typeface="Avenir Book"/>
                <a:ea typeface="Avenir Black" charset="0"/>
                <a:cs typeface="Avenir Black" charset="0"/>
              </a:rPr>
              <a:t>KOKO Agent since XX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CCC653-779A-44A0-BF68-C3FB8B4208EF}"/>
              </a:ext>
            </a:extLst>
          </p:cNvPr>
          <p:cNvSpPr/>
          <p:nvPr/>
        </p:nvSpPr>
        <p:spPr>
          <a:xfrm>
            <a:off x="7055374" y="2154436"/>
            <a:ext cx="4818306" cy="3906717"/>
          </a:xfrm>
          <a:prstGeom prst="rect">
            <a:avLst/>
          </a:prstGeom>
          <a:solidFill>
            <a:srgbClr val="0A0A3E">
              <a:alpha val="40000"/>
            </a:srgbClr>
          </a:solidFill>
        </p:spPr>
        <p:txBody>
          <a:bodyPr wrap="none" lIns="180000" anchor="ctr">
            <a:noAutofit/>
          </a:bodyPr>
          <a:lstStyle/>
          <a:p>
            <a:endParaRPr lang="en-GB" i="1" dirty="0">
              <a:solidFill>
                <a:schemeClr val="bg1"/>
              </a:solidFill>
              <a:latin typeface="Avenir Book"/>
              <a:ea typeface="Avenir Black" charset="0"/>
              <a:cs typeface="Avenir Black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0E1A6B-FFDD-475E-B556-FC7FBA03B4A3}"/>
              </a:ext>
            </a:extLst>
          </p:cNvPr>
          <p:cNvSpPr/>
          <p:nvPr/>
        </p:nvSpPr>
        <p:spPr>
          <a:xfrm>
            <a:off x="7055374" y="4851779"/>
            <a:ext cx="4824000" cy="1209374"/>
          </a:xfrm>
          <a:prstGeom prst="rect">
            <a:avLst/>
          </a:prstGeom>
          <a:solidFill>
            <a:srgbClr val="1A3281"/>
          </a:solidFill>
        </p:spPr>
        <p:txBody>
          <a:bodyPr wrap="none" lIns="180000" anchor="ctr">
            <a:no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Avenir Book"/>
                <a:ea typeface="Avenir Black" charset="0"/>
                <a:cs typeface="Avenir Black" charset="0"/>
              </a:rPr>
              <a:t>HILDA SURNAME</a:t>
            </a:r>
          </a:p>
          <a:p>
            <a:r>
              <a:rPr lang="en-GB" b="1" dirty="0">
                <a:solidFill>
                  <a:schemeClr val="bg1"/>
                </a:solidFill>
                <a:latin typeface="Avenir Book"/>
                <a:ea typeface="Avenir Black" charset="0"/>
                <a:cs typeface="Avenir Black" charset="0"/>
              </a:rPr>
              <a:t>Mum’s Milk &amp; Oil ATM, </a:t>
            </a:r>
            <a:r>
              <a:rPr lang="en-GB" b="1" dirty="0" err="1">
                <a:solidFill>
                  <a:schemeClr val="bg1"/>
                </a:solidFill>
                <a:latin typeface="Avenir Book"/>
                <a:ea typeface="Avenir Black" charset="0"/>
                <a:cs typeface="Avenir Black" charset="0"/>
              </a:rPr>
              <a:t>Kahawa</a:t>
            </a:r>
            <a:r>
              <a:rPr lang="en-GB" b="1" dirty="0">
                <a:solidFill>
                  <a:schemeClr val="bg1"/>
                </a:solidFill>
                <a:latin typeface="Avenir Book"/>
                <a:ea typeface="Avenir Black" charset="0"/>
                <a:cs typeface="Avenir Black" charset="0"/>
              </a:rPr>
              <a:t> West</a:t>
            </a:r>
          </a:p>
          <a:p>
            <a:r>
              <a:rPr lang="en-GB" i="1" dirty="0">
                <a:solidFill>
                  <a:schemeClr val="bg1"/>
                </a:solidFill>
                <a:latin typeface="Avenir Book"/>
                <a:ea typeface="Avenir Black" charset="0"/>
                <a:cs typeface="Avenir Black" charset="0"/>
              </a:rPr>
              <a:t>KOKO Agent since XX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B70A8ED-6DC8-4D37-A9CA-8617F5A6615C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678" y="3028653"/>
            <a:ext cx="900000" cy="90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514379-9BB4-458D-AF23-DAD01EA3AEC0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221" y="3028653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82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hidden="1">
            <a:extLst>
              <a:ext uri="{FF2B5EF4-FFF2-40B4-BE49-F238E27FC236}">
                <a16:creationId xmlns:a16="http://schemas.microsoft.com/office/drawing/2014/main" id="{8498C9EB-15D6-44C8-A2BE-2E42923B28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2858" t="12858" r="12858" b="12858"/>
          <a:stretch/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4" name="Picture 3" descr="A picture containing text, map&#10;&#10;Description generated with very high confidence" hidden="1">
            <a:extLst>
              <a:ext uri="{FF2B5EF4-FFF2-40B4-BE49-F238E27FC236}">
                <a16:creationId xmlns:a16="http://schemas.microsoft.com/office/drawing/2014/main" id="{FD58AEB0-7F9C-4C69-AA50-323672E6CB8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72"/>
            <a:ext cx="12192000" cy="6856328"/>
          </a:xfrm>
          <a:prstGeom prst="rect">
            <a:avLst/>
          </a:prstGeom>
        </p:spPr>
      </p:pic>
      <p:pic>
        <p:nvPicPr>
          <p:cNvPr id="14" name="Picture 13" descr="A close up of a map&#10;&#10;Description generated with high confidence" hidden="1">
            <a:extLst>
              <a:ext uri="{FF2B5EF4-FFF2-40B4-BE49-F238E27FC236}">
                <a16:creationId xmlns:a16="http://schemas.microsoft.com/office/drawing/2014/main" id="{542F1DB1-6A05-4978-9F58-EDFE0DFA0EF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icture 15" descr="A close up of a map&#10;&#10;Description generated with high confidence">
            <a:extLst>
              <a:ext uri="{FF2B5EF4-FFF2-40B4-BE49-F238E27FC236}">
                <a16:creationId xmlns:a16="http://schemas.microsoft.com/office/drawing/2014/main" id="{2294DE8A-157C-4F3D-B4A7-43BA7648FEB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83" b="8059"/>
          <a:stretch/>
        </p:blipFill>
        <p:spPr>
          <a:xfrm>
            <a:off x="0" y="266281"/>
            <a:ext cx="12192000" cy="60390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D67AF7-0A2C-48C1-AB12-58957406622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7" b="1953"/>
          <a:stretch/>
        </p:blipFill>
        <p:spPr>
          <a:xfrm>
            <a:off x="0" y="266282"/>
            <a:ext cx="12192000" cy="6039027"/>
          </a:xfrm>
          <a:prstGeom prst="rect">
            <a:avLst/>
          </a:prstGeom>
        </p:spPr>
      </p:pic>
      <p:grpSp>
        <p:nvGrpSpPr>
          <p:cNvPr id="12" name="Group 11" hidden="1">
            <a:extLst>
              <a:ext uri="{FF2B5EF4-FFF2-40B4-BE49-F238E27FC236}">
                <a16:creationId xmlns:a16="http://schemas.microsoft.com/office/drawing/2014/main" id="{209B43AB-AD59-4974-A3B4-63756CCBE673}"/>
              </a:ext>
            </a:extLst>
          </p:cNvPr>
          <p:cNvGrpSpPr/>
          <p:nvPr/>
        </p:nvGrpSpPr>
        <p:grpSpPr>
          <a:xfrm>
            <a:off x="164689" y="-62164"/>
            <a:ext cx="12027311" cy="6468871"/>
            <a:chOff x="164689" y="-62164"/>
            <a:chExt cx="12027311" cy="646887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A3FC223-1AE4-4210-A9B5-CF58C74F088F}"/>
                </a:ext>
              </a:extLst>
            </p:cNvPr>
            <p:cNvSpPr/>
            <p:nvPr/>
          </p:nvSpPr>
          <p:spPr>
            <a:xfrm>
              <a:off x="5177106" y="386640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A7DCD92-9B5D-41E1-94CE-7B71F21CE104}"/>
                </a:ext>
              </a:extLst>
            </p:cNvPr>
            <p:cNvSpPr/>
            <p:nvPr/>
          </p:nvSpPr>
          <p:spPr>
            <a:xfrm>
              <a:off x="4617461" y="41681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8188F42-C315-48DF-B8B7-72DF86CC5B15}"/>
                </a:ext>
              </a:extLst>
            </p:cNvPr>
            <p:cNvSpPr/>
            <p:nvPr/>
          </p:nvSpPr>
          <p:spPr>
            <a:xfrm>
              <a:off x="5443240" y="382348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698B90C-4E8F-4BC5-A817-872D50B61A6E}"/>
                </a:ext>
              </a:extLst>
            </p:cNvPr>
            <p:cNvSpPr/>
            <p:nvPr/>
          </p:nvSpPr>
          <p:spPr>
            <a:xfrm>
              <a:off x="5388333" y="400289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F9A16A9-4D6D-4B33-A8C2-CF03084C854C}"/>
                </a:ext>
              </a:extLst>
            </p:cNvPr>
            <p:cNvSpPr/>
            <p:nvPr/>
          </p:nvSpPr>
          <p:spPr>
            <a:xfrm>
              <a:off x="1199086" y="15674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7528543-F14A-4664-82E3-A8496573D571}"/>
                </a:ext>
              </a:extLst>
            </p:cNvPr>
            <p:cNvSpPr/>
            <p:nvPr/>
          </p:nvSpPr>
          <p:spPr>
            <a:xfrm>
              <a:off x="4563528" y="392566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2BF003E4-C9ED-41B5-BFF0-63B2DBFAC695}"/>
                </a:ext>
              </a:extLst>
            </p:cNvPr>
            <p:cNvSpPr/>
            <p:nvPr/>
          </p:nvSpPr>
          <p:spPr>
            <a:xfrm>
              <a:off x="1414279" y="156119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357136C-A451-4C9E-BC63-045B6ABF313D}"/>
                </a:ext>
              </a:extLst>
            </p:cNvPr>
            <p:cNvSpPr/>
            <p:nvPr/>
          </p:nvSpPr>
          <p:spPr>
            <a:xfrm>
              <a:off x="1255955" y="174462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0AB15D2-F2DA-4194-A97D-5FCFFEA06530}"/>
                </a:ext>
              </a:extLst>
            </p:cNvPr>
            <p:cNvSpPr/>
            <p:nvPr/>
          </p:nvSpPr>
          <p:spPr>
            <a:xfrm>
              <a:off x="1503363" y="173517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1C4072F-B701-46B1-A725-53A57FB6A250}"/>
                </a:ext>
              </a:extLst>
            </p:cNvPr>
            <p:cNvSpPr/>
            <p:nvPr/>
          </p:nvSpPr>
          <p:spPr>
            <a:xfrm>
              <a:off x="1361734" y="191442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DBD4135-A250-4812-9C78-3ACCB9803F79}"/>
                </a:ext>
              </a:extLst>
            </p:cNvPr>
            <p:cNvSpPr/>
            <p:nvPr/>
          </p:nvSpPr>
          <p:spPr>
            <a:xfrm>
              <a:off x="1532318" y="203131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301C823A-2FFB-403C-8D23-4DD1FAA18833}"/>
                </a:ext>
              </a:extLst>
            </p:cNvPr>
            <p:cNvSpPr/>
            <p:nvPr/>
          </p:nvSpPr>
          <p:spPr>
            <a:xfrm>
              <a:off x="3682495" y="40168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EED7F468-9490-4385-9700-8189CF5B49EB}"/>
                </a:ext>
              </a:extLst>
            </p:cNvPr>
            <p:cNvSpPr/>
            <p:nvPr/>
          </p:nvSpPr>
          <p:spPr>
            <a:xfrm>
              <a:off x="10338253" y="297218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3EDC443-9B82-4A53-992C-E05462B51A99}"/>
                </a:ext>
              </a:extLst>
            </p:cNvPr>
            <p:cNvSpPr/>
            <p:nvPr/>
          </p:nvSpPr>
          <p:spPr>
            <a:xfrm>
              <a:off x="10479979" y="288858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468C812-A145-4111-ABCA-27F1B8AF402A}"/>
                </a:ext>
              </a:extLst>
            </p:cNvPr>
            <p:cNvSpPr/>
            <p:nvPr/>
          </p:nvSpPr>
          <p:spPr>
            <a:xfrm>
              <a:off x="10662253" y="297218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59D1845-BA5D-4EAA-9349-941CEB1B4C55}"/>
                </a:ext>
              </a:extLst>
            </p:cNvPr>
            <p:cNvSpPr/>
            <p:nvPr/>
          </p:nvSpPr>
          <p:spPr>
            <a:xfrm>
              <a:off x="10767343" y="287759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323497C1-C9BE-4846-B13D-5A1B5C7F01BC}"/>
                </a:ext>
              </a:extLst>
            </p:cNvPr>
            <p:cNvSpPr/>
            <p:nvPr/>
          </p:nvSpPr>
          <p:spPr>
            <a:xfrm>
              <a:off x="10905253" y="285995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E5D3C276-959B-47D0-84FF-F6D9A9079239}"/>
                </a:ext>
              </a:extLst>
            </p:cNvPr>
            <p:cNvSpPr/>
            <p:nvPr/>
          </p:nvSpPr>
          <p:spPr>
            <a:xfrm>
              <a:off x="10707945" y="275333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D0E0DDD-8A8B-41E0-BB12-5580B768D5A6}"/>
                </a:ext>
              </a:extLst>
            </p:cNvPr>
            <p:cNvSpPr/>
            <p:nvPr/>
          </p:nvSpPr>
          <p:spPr>
            <a:xfrm>
              <a:off x="11606388" y="289118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8BEBA966-AE8A-4578-BAD0-3464D9E9781A}"/>
                </a:ext>
              </a:extLst>
            </p:cNvPr>
            <p:cNvSpPr/>
            <p:nvPr/>
          </p:nvSpPr>
          <p:spPr>
            <a:xfrm>
              <a:off x="10610390" y="284389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1A55AA43-826D-4558-B404-F0ED084F5DCA}"/>
                </a:ext>
              </a:extLst>
            </p:cNvPr>
            <p:cNvSpPr/>
            <p:nvPr/>
          </p:nvSpPr>
          <p:spPr>
            <a:xfrm>
              <a:off x="10908164" y="203696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D198361A-E559-4E58-B6B8-1EDD8B622123}"/>
                </a:ext>
              </a:extLst>
            </p:cNvPr>
            <p:cNvSpPr/>
            <p:nvPr/>
          </p:nvSpPr>
          <p:spPr>
            <a:xfrm>
              <a:off x="10156088" y="191334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677F7B1E-E511-42ED-B01A-38E593D8D7B2}"/>
                </a:ext>
              </a:extLst>
            </p:cNvPr>
            <p:cNvSpPr/>
            <p:nvPr/>
          </p:nvSpPr>
          <p:spPr>
            <a:xfrm>
              <a:off x="10933029" y="170551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BE04021-3E15-4729-8716-784EA9C35F74}"/>
                </a:ext>
              </a:extLst>
            </p:cNvPr>
            <p:cNvSpPr/>
            <p:nvPr/>
          </p:nvSpPr>
          <p:spPr>
            <a:xfrm>
              <a:off x="10550254" y="173812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B5C29FEF-F41F-4186-85EF-B013F770BB4C}"/>
                </a:ext>
              </a:extLst>
            </p:cNvPr>
            <p:cNvSpPr/>
            <p:nvPr/>
          </p:nvSpPr>
          <p:spPr>
            <a:xfrm>
              <a:off x="5735574" y="92897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DF2E327-3854-447E-A1FF-8A021B12958B}"/>
                </a:ext>
              </a:extLst>
            </p:cNvPr>
            <p:cNvSpPr/>
            <p:nvPr/>
          </p:nvSpPr>
          <p:spPr>
            <a:xfrm>
              <a:off x="6431273" y="96580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01027EA9-5C55-49D1-AA92-E5FBDC2CC37F}"/>
                </a:ext>
              </a:extLst>
            </p:cNvPr>
            <p:cNvSpPr/>
            <p:nvPr/>
          </p:nvSpPr>
          <p:spPr>
            <a:xfrm>
              <a:off x="6059574" y="92897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8682209F-C2C6-4BD2-ADDB-AB57BB3253E5}"/>
                </a:ext>
              </a:extLst>
            </p:cNvPr>
            <p:cNvSpPr/>
            <p:nvPr/>
          </p:nvSpPr>
          <p:spPr>
            <a:xfrm>
              <a:off x="6164664" y="83437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166FD4F-5083-40BE-9D9F-B574D5909E9F}"/>
                </a:ext>
              </a:extLst>
            </p:cNvPr>
            <p:cNvSpPr/>
            <p:nvPr/>
          </p:nvSpPr>
          <p:spPr>
            <a:xfrm>
              <a:off x="6302574" y="81674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F3DD3CC4-8423-44E8-82F2-873CCA62D5DC}"/>
                </a:ext>
              </a:extLst>
            </p:cNvPr>
            <p:cNvSpPr/>
            <p:nvPr/>
          </p:nvSpPr>
          <p:spPr>
            <a:xfrm>
              <a:off x="6329235" y="66625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DDF956F-6F7C-40BB-8CCD-BD671B71016E}"/>
                </a:ext>
              </a:extLst>
            </p:cNvPr>
            <p:cNvSpPr/>
            <p:nvPr/>
          </p:nvSpPr>
          <p:spPr>
            <a:xfrm>
              <a:off x="6572109" y="148154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C34ADBB-9C7A-4958-A37C-A564F7871921}"/>
                </a:ext>
              </a:extLst>
            </p:cNvPr>
            <p:cNvSpPr/>
            <p:nvPr/>
          </p:nvSpPr>
          <p:spPr>
            <a:xfrm>
              <a:off x="6007711" y="80067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5C1C37AE-621F-4C9F-8949-3FDE9E2F36B5}"/>
                </a:ext>
              </a:extLst>
            </p:cNvPr>
            <p:cNvSpPr/>
            <p:nvPr/>
          </p:nvSpPr>
          <p:spPr>
            <a:xfrm>
              <a:off x="5488247" y="281224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034C3567-3D69-4715-811A-DDA1CFD0894F}"/>
                </a:ext>
              </a:extLst>
            </p:cNvPr>
            <p:cNvSpPr/>
            <p:nvPr/>
          </p:nvSpPr>
          <p:spPr>
            <a:xfrm>
              <a:off x="5742391" y="248511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F466363-1B2E-42EC-B568-D83CB0DA7D92}"/>
                </a:ext>
              </a:extLst>
            </p:cNvPr>
            <p:cNvSpPr/>
            <p:nvPr/>
          </p:nvSpPr>
          <p:spPr>
            <a:xfrm>
              <a:off x="5426258" y="259634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CA0C6B90-3761-4174-BA71-E0645A176DCA}"/>
                </a:ext>
              </a:extLst>
            </p:cNvPr>
            <p:cNvSpPr/>
            <p:nvPr/>
          </p:nvSpPr>
          <p:spPr>
            <a:xfrm>
              <a:off x="5925502" y="267043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44EE027-1848-457B-800E-A7D9538E3BD9}"/>
                </a:ext>
              </a:extLst>
            </p:cNvPr>
            <p:cNvSpPr/>
            <p:nvPr/>
          </p:nvSpPr>
          <p:spPr>
            <a:xfrm>
              <a:off x="5550027" y="405142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58C1C01D-8E51-4C7F-8CA1-A3E0EA11FD3E}"/>
                </a:ext>
              </a:extLst>
            </p:cNvPr>
            <p:cNvSpPr/>
            <p:nvPr/>
          </p:nvSpPr>
          <p:spPr>
            <a:xfrm>
              <a:off x="5634334" y="378303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3FCB8FB9-12E2-4A5F-9B79-55D155FB604D}"/>
                </a:ext>
              </a:extLst>
            </p:cNvPr>
            <p:cNvSpPr/>
            <p:nvPr/>
          </p:nvSpPr>
          <p:spPr>
            <a:xfrm>
              <a:off x="5874027" y="405142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35288E8E-A632-417B-9EA2-F044AD2C0A03}"/>
                </a:ext>
              </a:extLst>
            </p:cNvPr>
            <p:cNvSpPr/>
            <p:nvPr/>
          </p:nvSpPr>
          <p:spPr>
            <a:xfrm>
              <a:off x="5979117" y="395682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F486DBE-3825-4556-B86A-9628A1A45703}"/>
                </a:ext>
              </a:extLst>
            </p:cNvPr>
            <p:cNvSpPr/>
            <p:nvPr/>
          </p:nvSpPr>
          <p:spPr>
            <a:xfrm>
              <a:off x="6117027" y="393918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1EFB4613-6F7D-46D8-8A57-F783BE8FB42E}"/>
                </a:ext>
              </a:extLst>
            </p:cNvPr>
            <p:cNvSpPr/>
            <p:nvPr/>
          </p:nvSpPr>
          <p:spPr>
            <a:xfrm>
              <a:off x="5919719" y="383256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92F3C258-00B2-4707-8468-85ECC55DFB89}"/>
                </a:ext>
              </a:extLst>
            </p:cNvPr>
            <p:cNvSpPr/>
            <p:nvPr/>
          </p:nvSpPr>
          <p:spPr>
            <a:xfrm>
              <a:off x="599990" y="506600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03DCC60-E24E-498D-8689-FCDE1B29848F}"/>
                </a:ext>
              </a:extLst>
            </p:cNvPr>
            <p:cNvSpPr/>
            <p:nvPr/>
          </p:nvSpPr>
          <p:spPr>
            <a:xfrm>
              <a:off x="5822164" y="392312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BD1BC350-A81D-429F-9758-3A5ED216767D}"/>
                </a:ext>
              </a:extLst>
            </p:cNvPr>
            <p:cNvSpPr/>
            <p:nvPr/>
          </p:nvSpPr>
          <p:spPr>
            <a:xfrm>
              <a:off x="787073" y="464925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485977DE-5455-47F6-A830-37B7B744CC15}"/>
                </a:ext>
              </a:extLst>
            </p:cNvPr>
            <p:cNvSpPr/>
            <p:nvPr/>
          </p:nvSpPr>
          <p:spPr>
            <a:xfrm>
              <a:off x="1074778" y="443062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AB22D36-B90F-461C-8F15-6A5228FD759A}"/>
                </a:ext>
              </a:extLst>
            </p:cNvPr>
            <p:cNvSpPr/>
            <p:nvPr/>
          </p:nvSpPr>
          <p:spPr>
            <a:xfrm>
              <a:off x="605274" y="475785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5209383E-3359-46FF-8AA3-07F763408F6E}"/>
                </a:ext>
              </a:extLst>
            </p:cNvPr>
            <p:cNvSpPr/>
            <p:nvPr/>
          </p:nvSpPr>
          <p:spPr>
            <a:xfrm>
              <a:off x="1193918" y="537256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93110C3F-6841-4758-98D3-5C8AC1632C39}"/>
                </a:ext>
              </a:extLst>
            </p:cNvPr>
            <p:cNvSpPr/>
            <p:nvPr/>
          </p:nvSpPr>
          <p:spPr>
            <a:xfrm>
              <a:off x="8312980" y="9546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EE7892CA-21B0-4FE3-BCDE-3B5E20DDEBEE}"/>
                </a:ext>
              </a:extLst>
            </p:cNvPr>
            <p:cNvSpPr/>
            <p:nvPr/>
          </p:nvSpPr>
          <p:spPr>
            <a:xfrm>
              <a:off x="8603741" y="83231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AEE2F75A-E7B6-42B3-A8F3-5500D5556159}"/>
                </a:ext>
              </a:extLst>
            </p:cNvPr>
            <p:cNvSpPr/>
            <p:nvPr/>
          </p:nvSpPr>
          <p:spPr>
            <a:xfrm>
              <a:off x="9464748" y="120617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B471ABF2-5F76-4723-906E-85AEFF77A8DD}"/>
                </a:ext>
              </a:extLst>
            </p:cNvPr>
            <p:cNvSpPr/>
            <p:nvPr/>
          </p:nvSpPr>
          <p:spPr>
            <a:xfrm>
              <a:off x="9317422" y="100836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ED18DFB0-C590-46CC-8BCA-BD7157696460}"/>
                </a:ext>
              </a:extLst>
            </p:cNvPr>
            <p:cNvSpPr/>
            <p:nvPr/>
          </p:nvSpPr>
          <p:spPr>
            <a:xfrm>
              <a:off x="7948516" y="166137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D0FE866F-EEDF-4AB3-91C3-AAA0E01BDBFA}"/>
                </a:ext>
              </a:extLst>
            </p:cNvPr>
            <p:cNvSpPr/>
            <p:nvPr/>
          </p:nvSpPr>
          <p:spPr>
            <a:xfrm>
              <a:off x="9280466" y="133397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4F7AF6A3-00F3-4375-B910-9EEA0973723C}"/>
                </a:ext>
              </a:extLst>
            </p:cNvPr>
            <p:cNvSpPr/>
            <p:nvPr/>
          </p:nvSpPr>
          <p:spPr>
            <a:xfrm>
              <a:off x="8038885" y="146627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26DA0C20-7366-4F3B-A1B0-635FFFABE9B3}"/>
                </a:ext>
              </a:extLst>
            </p:cNvPr>
            <p:cNvSpPr/>
            <p:nvPr/>
          </p:nvSpPr>
          <p:spPr>
            <a:xfrm>
              <a:off x="8365735" y="15674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009E7E3-CFDF-431B-82EB-C7981A9B65BE}"/>
                </a:ext>
              </a:extLst>
            </p:cNvPr>
            <p:cNvSpPr/>
            <p:nvPr/>
          </p:nvSpPr>
          <p:spPr>
            <a:xfrm>
              <a:off x="8242288" y="170962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B655028-B5B2-47ED-A021-C6108EDD0058}"/>
                </a:ext>
              </a:extLst>
            </p:cNvPr>
            <p:cNvSpPr/>
            <p:nvPr/>
          </p:nvSpPr>
          <p:spPr>
            <a:xfrm>
              <a:off x="8045732" y="127853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935FB8E0-4598-44CB-BB6C-B4D06BD8F34A}"/>
                </a:ext>
              </a:extLst>
            </p:cNvPr>
            <p:cNvSpPr/>
            <p:nvPr/>
          </p:nvSpPr>
          <p:spPr>
            <a:xfrm>
              <a:off x="8194505" y="142983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FA457F08-DBF5-41A6-9F3D-20E9A2EDC6AB}"/>
                </a:ext>
              </a:extLst>
            </p:cNvPr>
            <p:cNvSpPr/>
            <p:nvPr/>
          </p:nvSpPr>
          <p:spPr>
            <a:xfrm>
              <a:off x="8161950" y="108328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96643802-05F5-40B8-84F3-A10C2CEBB373}"/>
                </a:ext>
              </a:extLst>
            </p:cNvPr>
            <p:cNvSpPr/>
            <p:nvPr/>
          </p:nvSpPr>
          <p:spPr>
            <a:xfrm>
              <a:off x="8942914" y="231512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95402B52-A742-41C2-A9C9-D689683E25E7}"/>
                </a:ext>
              </a:extLst>
            </p:cNvPr>
            <p:cNvSpPr/>
            <p:nvPr/>
          </p:nvSpPr>
          <p:spPr>
            <a:xfrm>
              <a:off x="7199512" y="303349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E3FDA7FE-144C-449B-B2EC-0FD33A537871}"/>
                </a:ext>
              </a:extLst>
            </p:cNvPr>
            <p:cNvSpPr/>
            <p:nvPr/>
          </p:nvSpPr>
          <p:spPr>
            <a:xfrm>
              <a:off x="9266914" y="231512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BD4AB6C1-9CC8-4F86-BF06-FB82AF086E65}"/>
                </a:ext>
              </a:extLst>
            </p:cNvPr>
            <p:cNvSpPr/>
            <p:nvPr/>
          </p:nvSpPr>
          <p:spPr>
            <a:xfrm>
              <a:off x="9372004" y="222052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A4C694E6-AA45-4DFC-A0B3-0DA34FE4DDD9}"/>
                </a:ext>
              </a:extLst>
            </p:cNvPr>
            <p:cNvSpPr/>
            <p:nvPr/>
          </p:nvSpPr>
          <p:spPr>
            <a:xfrm>
              <a:off x="9509914" y="220289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192BC434-AC2B-48C6-8615-F49E073FD4DA}"/>
                </a:ext>
              </a:extLst>
            </p:cNvPr>
            <p:cNvSpPr/>
            <p:nvPr/>
          </p:nvSpPr>
          <p:spPr>
            <a:xfrm>
              <a:off x="7436117" y="382349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ECFF337F-5676-469E-931E-BF873116C685}"/>
                </a:ext>
              </a:extLst>
            </p:cNvPr>
            <p:cNvSpPr/>
            <p:nvPr/>
          </p:nvSpPr>
          <p:spPr>
            <a:xfrm>
              <a:off x="9776832" y="279166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D9C9BD68-58D6-4860-90E2-AD0A447CA3AE}"/>
                </a:ext>
              </a:extLst>
            </p:cNvPr>
            <p:cNvSpPr/>
            <p:nvPr/>
          </p:nvSpPr>
          <p:spPr>
            <a:xfrm>
              <a:off x="9215051" y="218682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46C610A6-50B8-4DB3-A424-7D01F6FAD8C4}"/>
                </a:ext>
              </a:extLst>
            </p:cNvPr>
            <p:cNvSpPr/>
            <p:nvPr/>
          </p:nvSpPr>
          <p:spPr>
            <a:xfrm>
              <a:off x="8414049" y="476745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07F84B89-6756-433A-9497-460FA74AA251}"/>
                </a:ext>
              </a:extLst>
            </p:cNvPr>
            <p:cNvSpPr/>
            <p:nvPr/>
          </p:nvSpPr>
          <p:spPr>
            <a:xfrm>
              <a:off x="8626149" y="475785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DF79A32B-155A-4619-9E64-CC8D39AF4283}"/>
                </a:ext>
              </a:extLst>
            </p:cNvPr>
            <p:cNvSpPr/>
            <p:nvPr/>
          </p:nvSpPr>
          <p:spPr>
            <a:xfrm>
              <a:off x="8293333" y="492945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1343608-1F59-4C92-8849-3E6700361B30}"/>
                </a:ext>
              </a:extLst>
            </p:cNvPr>
            <p:cNvSpPr/>
            <p:nvPr/>
          </p:nvSpPr>
          <p:spPr>
            <a:xfrm>
              <a:off x="8502066" y="489604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5E9FA1CD-03AA-48EE-9CFB-9A1223DCA920}"/>
                </a:ext>
              </a:extLst>
            </p:cNvPr>
            <p:cNvSpPr/>
            <p:nvPr/>
          </p:nvSpPr>
          <p:spPr>
            <a:xfrm>
              <a:off x="9426804" y="236968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1B7224A1-9A4E-4282-BAAA-6B70144B181A}"/>
                </a:ext>
              </a:extLst>
            </p:cNvPr>
            <p:cNvSpPr/>
            <p:nvPr/>
          </p:nvSpPr>
          <p:spPr>
            <a:xfrm>
              <a:off x="9659911" y="198236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7EDB57F3-47E6-40BC-9078-D831D269E98A}"/>
                </a:ext>
              </a:extLst>
            </p:cNvPr>
            <p:cNvSpPr/>
            <p:nvPr/>
          </p:nvSpPr>
          <p:spPr>
            <a:xfrm>
              <a:off x="8710078" y="254711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DA9BFCC9-028D-4797-9E08-1951A94D57F1}"/>
                </a:ext>
              </a:extLst>
            </p:cNvPr>
            <p:cNvSpPr/>
            <p:nvPr/>
          </p:nvSpPr>
          <p:spPr>
            <a:xfrm>
              <a:off x="9058048" y="246547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7AE034C5-DA17-4E8B-BBC9-C2E2A8EE802D}"/>
                </a:ext>
              </a:extLst>
            </p:cNvPr>
            <p:cNvSpPr/>
            <p:nvPr/>
          </p:nvSpPr>
          <p:spPr>
            <a:xfrm>
              <a:off x="6977893" y="297650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DB1BB0AE-53D9-4FA9-BA51-78877E1FCE45}"/>
                </a:ext>
              </a:extLst>
            </p:cNvPr>
            <p:cNvSpPr/>
            <p:nvPr/>
          </p:nvSpPr>
          <p:spPr>
            <a:xfrm>
              <a:off x="8670418" y="239835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E202E0F3-D0D7-4BEA-960B-35E926EC41B5}"/>
                </a:ext>
              </a:extLst>
            </p:cNvPr>
            <p:cNvSpPr/>
            <p:nvPr/>
          </p:nvSpPr>
          <p:spPr>
            <a:xfrm>
              <a:off x="9568861" y="253621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358CBE11-328E-484D-BE0A-1C74F5CDD993}"/>
                </a:ext>
              </a:extLst>
            </p:cNvPr>
            <p:cNvSpPr/>
            <p:nvPr/>
          </p:nvSpPr>
          <p:spPr>
            <a:xfrm>
              <a:off x="8852828" y="242211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0AD8AFDB-CFC8-4239-BA2F-E93652E20873}"/>
                </a:ext>
              </a:extLst>
            </p:cNvPr>
            <p:cNvSpPr/>
            <p:nvPr/>
          </p:nvSpPr>
          <p:spPr>
            <a:xfrm>
              <a:off x="6716458" y="264020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C51FA43E-50C3-4AF5-8E97-A0BCD57A048C}"/>
                </a:ext>
              </a:extLst>
            </p:cNvPr>
            <p:cNvSpPr/>
            <p:nvPr/>
          </p:nvSpPr>
          <p:spPr>
            <a:xfrm>
              <a:off x="6853582" y="256802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11573234-9FBB-4D08-B17C-1929A5971C1A}"/>
                </a:ext>
              </a:extLst>
            </p:cNvPr>
            <p:cNvSpPr/>
            <p:nvPr/>
          </p:nvSpPr>
          <p:spPr>
            <a:xfrm>
              <a:off x="6595742" y="280220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3F9E7F6C-6648-47E8-8CA7-154C9CBACD1D}"/>
                </a:ext>
              </a:extLst>
            </p:cNvPr>
            <p:cNvSpPr/>
            <p:nvPr/>
          </p:nvSpPr>
          <p:spPr>
            <a:xfrm>
              <a:off x="6843150" y="271160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77AF04FA-81A1-4589-B96D-41F7A63E6AAD}"/>
                </a:ext>
              </a:extLst>
            </p:cNvPr>
            <p:cNvSpPr/>
            <p:nvPr/>
          </p:nvSpPr>
          <p:spPr>
            <a:xfrm>
              <a:off x="3264433" y="587060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20472DF5-CCB2-4EC3-A160-E0DD49BB4B98}"/>
                </a:ext>
              </a:extLst>
            </p:cNvPr>
            <p:cNvSpPr/>
            <p:nvPr/>
          </p:nvSpPr>
          <p:spPr>
            <a:xfrm>
              <a:off x="3200244" y="266632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F2EEE78D-92D3-49F7-B88E-B72B7A5274DB}"/>
                </a:ext>
              </a:extLst>
            </p:cNvPr>
            <p:cNvSpPr/>
            <p:nvPr/>
          </p:nvSpPr>
          <p:spPr>
            <a:xfrm>
              <a:off x="3141796" y="327175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4A47720F-A6C3-4EC5-BF04-03C97A13558A}"/>
                </a:ext>
              </a:extLst>
            </p:cNvPr>
            <p:cNvSpPr/>
            <p:nvPr/>
          </p:nvSpPr>
          <p:spPr>
            <a:xfrm>
              <a:off x="3462588" y="594139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27BD2033-90D1-4282-92A0-90BD7F2F3D6F}"/>
                </a:ext>
              </a:extLst>
            </p:cNvPr>
            <p:cNvSpPr/>
            <p:nvPr/>
          </p:nvSpPr>
          <p:spPr>
            <a:xfrm>
              <a:off x="2848193" y="27129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247C409F-3108-4543-A135-7A1BA1CEBB1B}"/>
                </a:ext>
              </a:extLst>
            </p:cNvPr>
            <p:cNvSpPr/>
            <p:nvPr/>
          </p:nvSpPr>
          <p:spPr>
            <a:xfrm>
              <a:off x="3035746" y="324404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4AF26E74-4F87-469D-BF53-9C6F5FFF39D1}"/>
                </a:ext>
              </a:extLst>
            </p:cNvPr>
            <p:cNvSpPr/>
            <p:nvPr/>
          </p:nvSpPr>
          <p:spPr>
            <a:xfrm>
              <a:off x="2982218" y="275964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8927B793-AC23-4418-99F3-D76A4A8534D4}"/>
                </a:ext>
              </a:extLst>
            </p:cNvPr>
            <p:cNvSpPr/>
            <p:nvPr/>
          </p:nvSpPr>
          <p:spPr>
            <a:xfrm>
              <a:off x="2575332" y="581638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519F64D5-8E94-4C38-8710-90157F08FB10}"/>
                </a:ext>
              </a:extLst>
            </p:cNvPr>
            <p:cNvSpPr/>
            <p:nvPr/>
          </p:nvSpPr>
          <p:spPr>
            <a:xfrm>
              <a:off x="9022648" y="299702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A6861FEC-06FC-4151-9BD7-675F765E2D8C}"/>
                </a:ext>
              </a:extLst>
            </p:cNvPr>
            <p:cNvSpPr/>
            <p:nvPr/>
          </p:nvSpPr>
          <p:spPr>
            <a:xfrm>
              <a:off x="8914981" y="301382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4F599C7B-408C-4809-8370-E89EE046FDED}"/>
                </a:ext>
              </a:extLst>
            </p:cNvPr>
            <p:cNvSpPr/>
            <p:nvPr/>
          </p:nvSpPr>
          <p:spPr>
            <a:xfrm>
              <a:off x="8990183" y="309951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242DA37A-BA73-43EA-8BF2-C79D328B77A5}"/>
                </a:ext>
              </a:extLst>
            </p:cNvPr>
            <p:cNvSpPr/>
            <p:nvPr/>
          </p:nvSpPr>
          <p:spPr>
            <a:xfrm>
              <a:off x="2516026" y="562905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B8365C96-5B99-483B-959F-CABEA70AA33A}"/>
                </a:ext>
              </a:extLst>
            </p:cNvPr>
            <p:cNvSpPr/>
            <p:nvPr/>
          </p:nvSpPr>
          <p:spPr>
            <a:xfrm>
              <a:off x="9127059" y="289074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F6F16A60-F3CA-4EEC-83BA-A903B7881625}"/>
                </a:ext>
              </a:extLst>
            </p:cNvPr>
            <p:cNvSpPr/>
            <p:nvPr/>
          </p:nvSpPr>
          <p:spPr>
            <a:xfrm>
              <a:off x="9289059" y="272874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4BDA29EF-E96A-4D7B-9078-71AF03FA5113}"/>
                </a:ext>
              </a:extLst>
            </p:cNvPr>
            <p:cNvSpPr/>
            <p:nvPr/>
          </p:nvSpPr>
          <p:spPr>
            <a:xfrm>
              <a:off x="9137493" y="266923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C135AE51-5DF0-40A2-8D29-C62C567F1EBA}"/>
                </a:ext>
              </a:extLst>
            </p:cNvPr>
            <p:cNvSpPr/>
            <p:nvPr/>
          </p:nvSpPr>
          <p:spPr>
            <a:xfrm>
              <a:off x="9071033" y="282206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97DA1B19-DB04-4871-B94B-736A5AA242F6}"/>
                </a:ext>
              </a:extLst>
            </p:cNvPr>
            <p:cNvSpPr/>
            <p:nvPr/>
          </p:nvSpPr>
          <p:spPr>
            <a:xfrm>
              <a:off x="9308235" y="250723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60FDC4EF-D4E5-4A04-A4E5-969C6FA80193}"/>
                </a:ext>
              </a:extLst>
            </p:cNvPr>
            <p:cNvSpPr/>
            <p:nvPr/>
          </p:nvSpPr>
          <p:spPr>
            <a:xfrm>
              <a:off x="9234726" y="302988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191769B5-BF77-4613-9479-7159233D108E}"/>
                </a:ext>
              </a:extLst>
            </p:cNvPr>
            <p:cNvSpPr/>
            <p:nvPr/>
          </p:nvSpPr>
          <p:spPr>
            <a:xfrm>
              <a:off x="2841673" y="600439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B23E8C15-E9F4-4B70-A19E-6E2B2AB37E83}"/>
                </a:ext>
              </a:extLst>
            </p:cNvPr>
            <p:cNvSpPr/>
            <p:nvPr/>
          </p:nvSpPr>
          <p:spPr>
            <a:xfrm>
              <a:off x="4415037" y="379020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1FCF726B-543E-4D6B-B32D-B813C58C007E}"/>
                </a:ext>
              </a:extLst>
            </p:cNvPr>
            <p:cNvSpPr/>
            <p:nvPr/>
          </p:nvSpPr>
          <p:spPr>
            <a:xfrm>
              <a:off x="3129832" y="312070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187DACFE-D709-407E-A708-F5FCD7C30043}"/>
                </a:ext>
              </a:extLst>
            </p:cNvPr>
            <p:cNvSpPr/>
            <p:nvPr/>
          </p:nvSpPr>
          <p:spPr>
            <a:xfrm>
              <a:off x="9459675" y="275906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777F3E16-F822-40C5-9708-978BFB608617}"/>
                </a:ext>
              </a:extLst>
            </p:cNvPr>
            <p:cNvSpPr/>
            <p:nvPr/>
          </p:nvSpPr>
          <p:spPr>
            <a:xfrm>
              <a:off x="2035214" y="332001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DA67BAD3-DE62-402B-AA6F-0F14F536CCEA}"/>
                </a:ext>
              </a:extLst>
            </p:cNvPr>
            <p:cNvSpPr/>
            <p:nvPr/>
          </p:nvSpPr>
          <p:spPr>
            <a:xfrm>
              <a:off x="2602214" y="320778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A53DAE8B-8FED-42B4-9850-38AA58916CB6}"/>
                </a:ext>
              </a:extLst>
            </p:cNvPr>
            <p:cNvSpPr/>
            <p:nvPr/>
          </p:nvSpPr>
          <p:spPr>
            <a:xfrm>
              <a:off x="2404906" y="310116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AC115C02-3656-467A-9A0A-D7E89297B520}"/>
                </a:ext>
              </a:extLst>
            </p:cNvPr>
            <p:cNvSpPr/>
            <p:nvPr/>
          </p:nvSpPr>
          <p:spPr>
            <a:xfrm>
              <a:off x="9384752" y="298165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E97EFA5A-C733-4A91-9CDC-98A24D8855BD}"/>
                </a:ext>
              </a:extLst>
            </p:cNvPr>
            <p:cNvSpPr/>
            <p:nvPr/>
          </p:nvSpPr>
          <p:spPr>
            <a:xfrm>
              <a:off x="4595672" y="344295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658D2007-9B36-4AF8-ADE7-86C9F31084ED}"/>
                </a:ext>
              </a:extLst>
            </p:cNvPr>
            <p:cNvSpPr/>
            <p:nvPr/>
          </p:nvSpPr>
          <p:spPr>
            <a:xfrm>
              <a:off x="4719063" y="344624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99C24224-DEF8-46E4-959B-825C955784C7}"/>
                </a:ext>
              </a:extLst>
            </p:cNvPr>
            <p:cNvSpPr/>
            <p:nvPr/>
          </p:nvSpPr>
          <p:spPr>
            <a:xfrm>
              <a:off x="4334647" y="348915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8FB93DE1-9B82-4B0B-862D-737A574D60D2}"/>
                </a:ext>
              </a:extLst>
            </p:cNvPr>
            <p:cNvSpPr/>
            <p:nvPr/>
          </p:nvSpPr>
          <p:spPr>
            <a:xfrm>
              <a:off x="4696607" y="371362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B9DF62BA-9BA9-4EF5-BB5B-65781A721781}"/>
                </a:ext>
              </a:extLst>
            </p:cNvPr>
            <p:cNvSpPr/>
            <p:nvPr/>
          </p:nvSpPr>
          <p:spPr>
            <a:xfrm>
              <a:off x="5323157" y="415806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7BE9D4F7-34BC-4AE2-BEE6-6C83044BE555}"/>
                </a:ext>
              </a:extLst>
            </p:cNvPr>
            <p:cNvSpPr/>
            <p:nvPr/>
          </p:nvSpPr>
          <p:spPr>
            <a:xfrm>
              <a:off x="2460584" y="346760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2563F05C-D2A3-42BD-AD87-711D7469F622}"/>
                </a:ext>
              </a:extLst>
            </p:cNvPr>
            <p:cNvSpPr/>
            <p:nvPr/>
          </p:nvSpPr>
          <p:spPr>
            <a:xfrm>
              <a:off x="8929043" y="258935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01B180E2-A6B1-48F0-912C-E9E6BE062598}"/>
                </a:ext>
              </a:extLst>
            </p:cNvPr>
            <p:cNvSpPr/>
            <p:nvPr/>
          </p:nvSpPr>
          <p:spPr>
            <a:xfrm>
              <a:off x="8663883" y="267192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79D26835-6C98-4C42-8211-EE3DE7851A78}"/>
                </a:ext>
              </a:extLst>
            </p:cNvPr>
            <p:cNvSpPr/>
            <p:nvPr/>
          </p:nvSpPr>
          <p:spPr>
            <a:xfrm>
              <a:off x="8731196" y="502905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F606A7D9-46B2-451F-9456-025D6A96EBC3}"/>
                </a:ext>
              </a:extLst>
            </p:cNvPr>
            <p:cNvSpPr/>
            <p:nvPr/>
          </p:nvSpPr>
          <p:spPr>
            <a:xfrm>
              <a:off x="8801089" y="222287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FF335D35-1F26-4F84-96A7-73097D262293}"/>
                </a:ext>
              </a:extLst>
            </p:cNvPr>
            <p:cNvSpPr/>
            <p:nvPr/>
          </p:nvSpPr>
          <p:spPr>
            <a:xfrm>
              <a:off x="8668987" y="303679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C2FC513E-3FDB-4674-B895-FA0FFD5B3B49}"/>
                </a:ext>
              </a:extLst>
            </p:cNvPr>
            <p:cNvSpPr/>
            <p:nvPr/>
          </p:nvSpPr>
          <p:spPr>
            <a:xfrm>
              <a:off x="8864668" y="313982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5CE8A1EB-C7D5-44F0-B05D-4E2B14356C4D}"/>
                </a:ext>
              </a:extLst>
            </p:cNvPr>
            <p:cNvSpPr/>
            <p:nvPr/>
          </p:nvSpPr>
          <p:spPr>
            <a:xfrm>
              <a:off x="2446512" y="334355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B37DEED3-76B8-4F62-A8D7-C24EAA968908}"/>
                </a:ext>
              </a:extLst>
            </p:cNvPr>
            <p:cNvSpPr/>
            <p:nvPr/>
          </p:nvSpPr>
          <p:spPr>
            <a:xfrm>
              <a:off x="2486614" y="240954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4D2C3A78-6CB7-4480-9BD2-8D449F544390}"/>
                </a:ext>
              </a:extLst>
            </p:cNvPr>
            <p:cNvSpPr/>
            <p:nvPr/>
          </p:nvSpPr>
          <p:spPr>
            <a:xfrm>
              <a:off x="2406237" y="265552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79F13FC3-B847-4DDA-A026-09296387C090}"/>
                </a:ext>
              </a:extLst>
            </p:cNvPr>
            <p:cNvSpPr/>
            <p:nvPr/>
          </p:nvSpPr>
          <p:spPr>
            <a:xfrm>
              <a:off x="1336444" y="227499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411BAC7A-9EFD-4410-83CD-BBBCF9F37970}"/>
                </a:ext>
              </a:extLst>
            </p:cNvPr>
            <p:cNvSpPr/>
            <p:nvPr/>
          </p:nvSpPr>
          <p:spPr>
            <a:xfrm>
              <a:off x="1528553" y="219008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1B4C4A7A-4DFE-4377-B641-7F34C7F047BF}"/>
                </a:ext>
              </a:extLst>
            </p:cNvPr>
            <p:cNvSpPr/>
            <p:nvPr/>
          </p:nvSpPr>
          <p:spPr>
            <a:xfrm>
              <a:off x="5226626" y="360871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958EDD0-68A3-4F73-A5B5-F95A1C2FA34C}"/>
                </a:ext>
              </a:extLst>
            </p:cNvPr>
            <p:cNvSpPr/>
            <p:nvPr/>
          </p:nvSpPr>
          <p:spPr>
            <a:xfrm>
              <a:off x="5367830" y="367680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460D68C7-3FF2-4F80-95F4-793581E1B07A}"/>
                </a:ext>
              </a:extLst>
            </p:cNvPr>
            <p:cNvSpPr/>
            <p:nvPr/>
          </p:nvSpPr>
          <p:spPr>
            <a:xfrm>
              <a:off x="2042700" y="279598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3C24CCB3-66AE-4B76-891D-3C6E3CBD42A5}"/>
                </a:ext>
              </a:extLst>
            </p:cNvPr>
            <p:cNvSpPr/>
            <p:nvPr/>
          </p:nvSpPr>
          <p:spPr>
            <a:xfrm>
              <a:off x="1860128" y="304590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1E4486DD-B727-41AB-AA81-3E8FF85A82C7}"/>
                </a:ext>
              </a:extLst>
            </p:cNvPr>
            <p:cNvSpPr/>
            <p:nvPr/>
          </p:nvSpPr>
          <p:spPr>
            <a:xfrm>
              <a:off x="8560787" y="258375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1E4A01CC-3AE4-45E6-B44B-B01ACC1E12DA}"/>
                </a:ext>
              </a:extLst>
            </p:cNvPr>
            <p:cNvSpPr/>
            <p:nvPr/>
          </p:nvSpPr>
          <p:spPr>
            <a:xfrm>
              <a:off x="9261048" y="288692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5D2F1B54-0CFC-4F7E-B6B0-F8D452FB6360}"/>
                </a:ext>
              </a:extLst>
            </p:cNvPr>
            <p:cNvSpPr/>
            <p:nvPr/>
          </p:nvSpPr>
          <p:spPr>
            <a:xfrm>
              <a:off x="9557325" y="276205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86157B3F-584A-4673-B1F5-1D065A8C6E1A}"/>
                </a:ext>
              </a:extLst>
            </p:cNvPr>
            <p:cNvSpPr/>
            <p:nvPr/>
          </p:nvSpPr>
          <p:spPr>
            <a:xfrm>
              <a:off x="8864089" y="284370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A91526C6-672F-4E88-810F-06C68D8B539E}"/>
                </a:ext>
              </a:extLst>
            </p:cNvPr>
            <p:cNvSpPr/>
            <p:nvPr/>
          </p:nvSpPr>
          <p:spPr>
            <a:xfrm>
              <a:off x="8576049" y="286738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61B2BC95-4F08-4D1F-978C-E19C079294D3}"/>
                </a:ext>
              </a:extLst>
            </p:cNvPr>
            <p:cNvSpPr/>
            <p:nvPr/>
          </p:nvSpPr>
          <p:spPr>
            <a:xfrm>
              <a:off x="7213343" y="226878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0480E055-F48B-4E9B-97C8-3572BFCEB3D4}"/>
                </a:ext>
              </a:extLst>
            </p:cNvPr>
            <p:cNvSpPr/>
            <p:nvPr/>
          </p:nvSpPr>
          <p:spPr>
            <a:xfrm>
              <a:off x="8860323" y="256760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9F22A3BB-2C6A-4C0E-A2FD-F0D9B979ABE3}"/>
                </a:ext>
              </a:extLst>
            </p:cNvPr>
            <p:cNvSpPr/>
            <p:nvPr/>
          </p:nvSpPr>
          <p:spPr>
            <a:xfrm>
              <a:off x="9222490" y="66625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9EB06FB4-271C-4953-A447-1BFBC574D551}"/>
                </a:ext>
              </a:extLst>
            </p:cNvPr>
            <p:cNvSpPr/>
            <p:nvPr/>
          </p:nvSpPr>
          <p:spPr>
            <a:xfrm>
              <a:off x="9923050" y="222052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C6614344-E306-4714-91B6-CEFA55875930}"/>
                </a:ext>
              </a:extLst>
            </p:cNvPr>
            <p:cNvSpPr/>
            <p:nvPr/>
          </p:nvSpPr>
          <p:spPr>
            <a:xfrm>
              <a:off x="8508496" y="256069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3C4A5306-700E-4908-BD1A-AF14EFE5CDB4}"/>
                </a:ext>
              </a:extLst>
            </p:cNvPr>
            <p:cNvSpPr/>
            <p:nvPr/>
          </p:nvSpPr>
          <p:spPr>
            <a:xfrm>
              <a:off x="10083101" y="224754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6FF6ABBD-317F-4284-99C4-68AC157359F5}"/>
                </a:ext>
              </a:extLst>
            </p:cNvPr>
            <p:cNvSpPr/>
            <p:nvPr/>
          </p:nvSpPr>
          <p:spPr>
            <a:xfrm>
              <a:off x="10083101" y="206089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1E3833DA-198E-473F-BBAC-7CBF8EAF4F42}"/>
                </a:ext>
              </a:extLst>
            </p:cNvPr>
            <p:cNvSpPr/>
            <p:nvPr/>
          </p:nvSpPr>
          <p:spPr>
            <a:xfrm>
              <a:off x="9143269" y="87925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57768AF3-27EF-431A-8893-3EE5A3217715}"/>
                </a:ext>
              </a:extLst>
            </p:cNvPr>
            <p:cNvSpPr/>
            <p:nvPr/>
          </p:nvSpPr>
          <p:spPr>
            <a:xfrm>
              <a:off x="9392914" y="79901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A60E00C1-C794-4823-B023-73C876D43483}"/>
                </a:ext>
              </a:extLst>
            </p:cNvPr>
            <p:cNvSpPr/>
            <p:nvPr/>
          </p:nvSpPr>
          <p:spPr>
            <a:xfrm>
              <a:off x="8995014" y="201061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65A819BF-C09C-4CE9-AEC0-F4F92F677F51}"/>
                </a:ext>
              </a:extLst>
            </p:cNvPr>
            <p:cNvSpPr/>
            <p:nvPr/>
          </p:nvSpPr>
          <p:spPr>
            <a:xfrm>
              <a:off x="8046242" y="222323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9A4B70C4-46E1-4472-8EF7-6FDA3C98460B}"/>
                </a:ext>
              </a:extLst>
            </p:cNvPr>
            <p:cNvSpPr/>
            <p:nvPr/>
          </p:nvSpPr>
          <p:spPr>
            <a:xfrm>
              <a:off x="7906491" y="232854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D6D3198C-2A45-4006-897E-F45BD99D3881}"/>
                </a:ext>
              </a:extLst>
            </p:cNvPr>
            <p:cNvSpPr/>
            <p:nvPr/>
          </p:nvSpPr>
          <p:spPr>
            <a:xfrm>
              <a:off x="6928558" y="129275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53D58582-6C56-46E7-BEDB-DD3B2920C8C2}"/>
                </a:ext>
              </a:extLst>
            </p:cNvPr>
            <p:cNvSpPr/>
            <p:nvPr/>
          </p:nvSpPr>
          <p:spPr>
            <a:xfrm>
              <a:off x="7466798" y="215248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752D1C45-845E-4FDD-A40F-A6AAB0106FA7}"/>
                </a:ext>
              </a:extLst>
            </p:cNvPr>
            <p:cNvSpPr/>
            <p:nvPr/>
          </p:nvSpPr>
          <p:spPr>
            <a:xfrm>
              <a:off x="6470495" y="83272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CF1BB2D2-9109-4EE0-AD3B-2462B4F336A3}"/>
                </a:ext>
              </a:extLst>
            </p:cNvPr>
            <p:cNvSpPr/>
            <p:nvPr/>
          </p:nvSpPr>
          <p:spPr>
            <a:xfrm>
              <a:off x="6794186" y="204780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5788D15D-2516-4B5B-9116-A65E098C39A8}"/>
                </a:ext>
              </a:extLst>
            </p:cNvPr>
            <p:cNvSpPr/>
            <p:nvPr/>
          </p:nvSpPr>
          <p:spPr>
            <a:xfrm>
              <a:off x="7559999" y="228125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6CB89308-E3C7-4A9A-B200-0FDD16B5AFC9}"/>
                </a:ext>
              </a:extLst>
            </p:cNvPr>
            <p:cNvSpPr/>
            <p:nvPr/>
          </p:nvSpPr>
          <p:spPr>
            <a:xfrm>
              <a:off x="8371452" y="14176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0138C60F-B3F9-4F03-8F53-405F9291FC07}"/>
                </a:ext>
              </a:extLst>
            </p:cNvPr>
            <p:cNvSpPr/>
            <p:nvPr/>
          </p:nvSpPr>
          <p:spPr>
            <a:xfrm>
              <a:off x="7682506" y="212372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AC5BE023-CFF9-405D-9F0D-BBF8581B0245}"/>
                </a:ext>
              </a:extLst>
            </p:cNvPr>
            <p:cNvSpPr/>
            <p:nvPr/>
          </p:nvSpPr>
          <p:spPr>
            <a:xfrm>
              <a:off x="8869014" y="46468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9E00F0A2-494E-4847-8FA8-2C06409DC7CF}"/>
                </a:ext>
              </a:extLst>
            </p:cNvPr>
            <p:cNvSpPr/>
            <p:nvPr/>
          </p:nvSpPr>
          <p:spPr>
            <a:xfrm>
              <a:off x="8904074" y="69808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68A626E7-EC23-466A-9C61-2107EB501508}"/>
                </a:ext>
              </a:extLst>
            </p:cNvPr>
            <p:cNvSpPr/>
            <p:nvPr/>
          </p:nvSpPr>
          <p:spPr>
            <a:xfrm>
              <a:off x="6561648" y="95311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238466DA-74ED-4F42-9B75-BA466028D013}"/>
                </a:ext>
              </a:extLst>
            </p:cNvPr>
            <p:cNvSpPr/>
            <p:nvPr/>
          </p:nvSpPr>
          <p:spPr>
            <a:xfrm>
              <a:off x="7213343" y="319074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EC2202DA-1CE1-4B73-A43E-47DB77979086}"/>
                </a:ext>
              </a:extLst>
            </p:cNvPr>
            <p:cNvSpPr/>
            <p:nvPr/>
          </p:nvSpPr>
          <p:spPr>
            <a:xfrm>
              <a:off x="1179685" y="565755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81A2939F-A9A5-4010-9577-63725261E00F}"/>
                </a:ext>
              </a:extLst>
            </p:cNvPr>
            <p:cNvSpPr/>
            <p:nvPr/>
          </p:nvSpPr>
          <p:spPr>
            <a:xfrm>
              <a:off x="1554972" y="509612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F237887B-135E-453D-BD91-EF17190DDA92}"/>
                </a:ext>
              </a:extLst>
            </p:cNvPr>
            <p:cNvSpPr/>
            <p:nvPr/>
          </p:nvSpPr>
          <p:spPr>
            <a:xfrm>
              <a:off x="8837754" y="273343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CF140F2B-E38F-4F7B-B9F4-E1A7D1935A5E}"/>
                </a:ext>
              </a:extLst>
            </p:cNvPr>
            <p:cNvSpPr/>
            <p:nvPr/>
          </p:nvSpPr>
          <p:spPr>
            <a:xfrm>
              <a:off x="3377475" y="628070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25DA788B-C4B6-4299-BD40-A13DCA2E04DD}"/>
                </a:ext>
              </a:extLst>
            </p:cNvPr>
            <p:cNvSpPr/>
            <p:nvPr/>
          </p:nvSpPr>
          <p:spPr>
            <a:xfrm>
              <a:off x="1031949" y="584498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48AD4004-2E06-44D2-8154-322B6D3F1C20}"/>
                </a:ext>
              </a:extLst>
            </p:cNvPr>
            <p:cNvSpPr/>
            <p:nvPr/>
          </p:nvSpPr>
          <p:spPr>
            <a:xfrm>
              <a:off x="1318538" y="594254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23F1E376-F03F-4685-86E6-99133F9BD903}"/>
                </a:ext>
              </a:extLst>
            </p:cNvPr>
            <p:cNvSpPr/>
            <p:nvPr/>
          </p:nvSpPr>
          <p:spPr>
            <a:xfrm>
              <a:off x="770648" y="591995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8B0DEB96-0016-42D7-A59D-687E07671A3C}"/>
                </a:ext>
              </a:extLst>
            </p:cNvPr>
            <p:cNvSpPr/>
            <p:nvPr/>
          </p:nvSpPr>
          <p:spPr>
            <a:xfrm>
              <a:off x="1555740" y="562770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EBCBB719-26C2-4F73-AB16-32AE5E6FE9B3}"/>
                </a:ext>
              </a:extLst>
            </p:cNvPr>
            <p:cNvSpPr/>
            <p:nvPr/>
          </p:nvSpPr>
          <p:spPr>
            <a:xfrm>
              <a:off x="356398" y="545551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135D811E-0F1E-4103-8FA5-EAEAA59A5F98}"/>
                </a:ext>
              </a:extLst>
            </p:cNvPr>
            <p:cNvSpPr/>
            <p:nvPr/>
          </p:nvSpPr>
          <p:spPr>
            <a:xfrm>
              <a:off x="1735094" y="572425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325B82CE-08DC-4E1F-AF8C-EEFD78450886}"/>
                </a:ext>
              </a:extLst>
            </p:cNvPr>
            <p:cNvSpPr/>
            <p:nvPr/>
          </p:nvSpPr>
          <p:spPr>
            <a:xfrm>
              <a:off x="725990" y="557139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41D472D1-D18E-4074-B44B-F5963E78DBCE}"/>
                </a:ext>
              </a:extLst>
            </p:cNvPr>
            <p:cNvSpPr/>
            <p:nvPr/>
          </p:nvSpPr>
          <p:spPr>
            <a:xfrm>
              <a:off x="952568" y="55153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562F0E57-8B72-4084-881C-6884ECC67398}"/>
                </a:ext>
              </a:extLst>
            </p:cNvPr>
            <p:cNvSpPr/>
            <p:nvPr/>
          </p:nvSpPr>
          <p:spPr>
            <a:xfrm>
              <a:off x="2967305" y="580760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2B61B1DD-0C15-435F-A6B7-A4AF60907D69}"/>
                </a:ext>
              </a:extLst>
            </p:cNvPr>
            <p:cNvSpPr/>
            <p:nvPr/>
          </p:nvSpPr>
          <p:spPr>
            <a:xfrm>
              <a:off x="2421883" y="546576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7DF8377B-4910-4416-B161-0F24D078FDF8}"/>
                </a:ext>
              </a:extLst>
            </p:cNvPr>
            <p:cNvSpPr/>
            <p:nvPr/>
          </p:nvSpPr>
          <p:spPr>
            <a:xfrm>
              <a:off x="1243773" y="434181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8177D116-F0CF-42C2-A23A-E73B8EC4BEEC}"/>
                </a:ext>
              </a:extLst>
            </p:cNvPr>
            <p:cNvSpPr/>
            <p:nvPr/>
          </p:nvSpPr>
          <p:spPr>
            <a:xfrm>
              <a:off x="961040" y="502204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33940CE2-0735-46ED-AC3C-9070A1D4DE7D}"/>
                </a:ext>
              </a:extLst>
            </p:cNvPr>
            <p:cNvSpPr/>
            <p:nvPr/>
          </p:nvSpPr>
          <p:spPr>
            <a:xfrm>
              <a:off x="3875047" y="105283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6BE9E2CE-7F66-4158-8E49-FDCD40FE6BE7}"/>
                </a:ext>
              </a:extLst>
            </p:cNvPr>
            <p:cNvSpPr/>
            <p:nvPr/>
          </p:nvSpPr>
          <p:spPr>
            <a:xfrm>
              <a:off x="11018863" y="307142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198AE5B3-3C94-47BA-BA64-F376A8D4C3DA}"/>
                </a:ext>
              </a:extLst>
            </p:cNvPr>
            <p:cNvSpPr/>
            <p:nvPr/>
          </p:nvSpPr>
          <p:spPr>
            <a:xfrm>
              <a:off x="3880397" y="60325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0CE1FFB9-2453-4774-8FCD-FBFF945DD6A0}"/>
                </a:ext>
              </a:extLst>
            </p:cNvPr>
            <p:cNvSpPr/>
            <p:nvPr/>
          </p:nvSpPr>
          <p:spPr>
            <a:xfrm>
              <a:off x="11774365" y="283921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A40C2419-0307-4542-90CE-96761E13D7A5}"/>
                </a:ext>
              </a:extLst>
            </p:cNvPr>
            <p:cNvSpPr/>
            <p:nvPr/>
          </p:nvSpPr>
          <p:spPr>
            <a:xfrm>
              <a:off x="11577057" y="273258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4770DD63-16FD-4456-92A5-7E63647B9B37}"/>
                </a:ext>
              </a:extLst>
            </p:cNvPr>
            <p:cNvSpPr/>
            <p:nvPr/>
          </p:nvSpPr>
          <p:spPr>
            <a:xfrm>
              <a:off x="11479502" y="282314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2D82BF0B-D433-4D02-94AA-56C56DB25F56}"/>
                </a:ext>
              </a:extLst>
            </p:cNvPr>
            <p:cNvSpPr/>
            <p:nvPr/>
          </p:nvSpPr>
          <p:spPr>
            <a:xfrm>
              <a:off x="10411985" y="327948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56107FC5-C722-45AF-8D74-42E1D8F5BA72}"/>
                </a:ext>
              </a:extLst>
            </p:cNvPr>
            <p:cNvSpPr/>
            <p:nvPr/>
          </p:nvSpPr>
          <p:spPr>
            <a:xfrm>
              <a:off x="8609611" y="585965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EE078CA2-030E-4086-9A41-67FE8421AFD9}"/>
                </a:ext>
              </a:extLst>
            </p:cNvPr>
            <p:cNvSpPr/>
            <p:nvPr/>
          </p:nvSpPr>
          <p:spPr>
            <a:xfrm>
              <a:off x="10267135" y="330112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840D2626-2E2B-4C0C-84E4-DA6C93B1F71C}"/>
                </a:ext>
              </a:extLst>
            </p:cNvPr>
            <p:cNvSpPr/>
            <p:nvPr/>
          </p:nvSpPr>
          <p:spPr>
            <a:xfrm>
              <a:off x="8513049" y="509612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C0B34F98-2C72-4972-A1BA-FCA2F409C492}"/>
                </a:ext>
              </a:extLst>
            </p:cNvPr>
            <p:cNvSpPr/>
            <p:nvPr/>
          </p:nvSpPr>
          <p:spPr>
            <a:xfrm>
              <a:off x="7928260" y="512560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D930055A-C06C-4ADE-B0E5-F85D29D4E5AC}"/>
                </a:ext>
              </a:extLst>
            </p:cNvPr>
            <p:cNvSpPr/>
            <p:nvPr/>
          </p:nvSpPr>
          <p:spPr>
            <a:xfrm>
              <a:off x="8194505" y="567811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6BB9BA2C-93E7-46F2-8C84-B43AB474B62F}"/>
                </a:ext>
              </a:extLst>
            </p:cNvPr>
            <p:cNvSpPr/>
            <p:nvPr/>
          </p:nvSpPr>
          <p:spPr>
            <a:xfrm>
              <a:off x="2840324" y="312986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05113E17-2AC5-4756-843D-BE6FFF0740DF}"/>
                </a:ext>
              </a:extLst>
            </p:cNvPr>
            <p:cNvSpPr/>
            <p:nvPr/>
          </p:nvSpPr>
          <p:spPr>
            <a:xfrm>
              <a:off x="9907387" y="289463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F3CD8C83-1C98-42D3-8266-6703E2BDC067}"/>
                </a:ext>
              </a:extLst>
            </p:cNvPr>
            <p:cNvSpPr/>
            <p:nvPr/>
          </p:nvSpPr>
          <p:spPr>
            <a:xfrm>
              <a:off x="10165278" y="298476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A1AEE458-EAD5-40A6-B7D2-AA609944C790}"/>
                </a:ext>
              </a:extLst>
            </p:cNvPr>
            <p:cNvSpPr/>
            <p:nvPr/>
          </p:nvSpPr>
          <p:spPr>
            <a:xfrm>
              <a:off x="9863934" y="246026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A2F5A4A0-1210-494B-9BC1-38FBDEFC2B60}"/>
                </a:ext>
              </a:extLst>
            </p:cNvPr>
            <p:cNvSpPr/>
            <p:nvPr/>
          </p:nvSpPr>
          <p:spPr>
            <a:xfrm>
              <a:off x="2485719" y="288506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7D2897DC-4FEC-4E9F-A673-A5F1D14B8C3D}"/>
                </a:ext>
              </a:extLst>
            </p:cNvPr>
            <p:cNvSpPr/>
            <p:nvPr/>
          </p:nvSpPr>
          <p:spPr>
            <a:xfrm>
              <a:off x="2162204" y="287664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1FC8C4A2-F8D1-4A4F-A77A-8CC146C4B460}"/>
                </a:ext>
              </a:extLst>
            </p:cNvPr>
            <p:cNvSpPr/>
            <p:nvPr/>
          </p:nvSpPr>
          <p:spPr>
            <a:xfrm>
              <a:off x="2242129" y="273492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4504FBC1-9310-40C2-A182-9B754F2CEAAC}"/>
                </a:ext>
              </a:extLst>
            </p:cNvPr>
            <p:cNvSpPr/>
            <p:nvPr/>
          </p:nvSpPr>
          <p:spPr>
            <a:xfrm>
              <a:off x="2706676" y="291459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61C2CC0D-D947-4617-9F23-FE5177906A6F}"/>
                </a:ext>
              </a:extLst>
            </p:cNvPr>
            <p:cNvSpPr/>
            <p:nvPr/>
          </p:nvSpPr>
          <p:spPr>
            <a:xfrm>
              <a:off x="3709329" y="84441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B8C53F3C-7CB7-4B1A-966C-0F82DC1219C0}"/>
                </a:ext>
              </a:extLst>
            </p:cNvPr>
            <p:cNvSpPr/>
            <p:nvPr/>
          </p:nvSpPr>
          <p:spPr>
            <a:xfrm>
              <a:off x="10927052" y="218877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E975D0F1-1052-4DD9-9EB5-1BBDF3F33502}"/>
                </a:ext>
              </a:extLst>
            </p:cNvPr>
            <p:cNvSpPr/>
            <p:nvPr/>
          </p:nvSpPr>
          <p:spPr>
            <a:xfrm>
              <a:off x="11052545" y="194546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8BE7F84F-4FB3-4A1B-B97C-9636FCD1ED10}"/>
                </a:ext>
              </a:extLst>
            </p:cNvPr>
            <p:cNvSpPr/>
            <p:nvPr/>
          </p:nvSpPr>
          <p:spPr>
            <a:xfrm>
              <a:off x="7060107" y="83326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972641A5-03EB-450D-9E43-962716D54ADE}"/>
                </a:ext>
              </a:extLst>
            </p:cNvPr>
            <p:cNvSpPr/>
            <p:nvPr/>
          </p:nvSpPr>
          <p:spPr>
            <a:xfrm>
              <a:off x="7222107" y="76300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33B30543-BA6A-408C-B971-476DF9A03C68}"/>
                </a:ext>
              </a:extLst>
            </p:cNvPr>
            <p:cNvSpPr/>
            <p:nvPr/>
          </p:nvSpPr>
          <p:spPr>
            <a:xfrm>
              <a:off x="8414049" y="542482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B3740FA8-18EB-4DBA-898E-1C5A1F2E0EE9}"/>
                </a:ext>
              </a:extLst>
            </p:cNvPr>
            <p:cNvSpPr/>
            <p:nvPr/>
          </p:nvSpPr>
          <p:spPr>
            <a:xfrm>
              <a:off x="8813674" y="488380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9FE6B680-55A9-459A-B6D9-2606FAE53224}"/>
                </a:ext>
              </a:extLst>
            </p:cNvPr>
            <p:cNvSpPr/>
            <p:nvPr/>
          </p:nvSpPr>
          <p:spPr>
            <a:xfrm>
              <a:off x="9143269" y="255247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2D13B59A-6ACB-42FE-B23F-A0A91427E4F2}"/>
                </a:ext>
              </a:extLst>
            </p:cNvPr>
            <p:cNvSpPr/>
            <p:nvPr/>
          </p:nvSpPr>
          <p:spPr>
            <a:xfrm>
              <a:off x="7736427" y="348556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220E2B5F-9992-4DBF-8212-D056FE004A41}"/>
                </a:ext>
              </a:extLst>
            </p:cNvPr>
            <p:cNvSpPr/>
            <p:nvPr/>
          </p:nvSpPr>
          <p:spPr>
            <a:xfrm>
              <a:off x="9603670" y="236697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BE847D68-6784-4C52-AA8D-AE6B5B845B58}"/>
                </a:ext>
              </a:extLst>
            </p:cNvPr>
            <p:cNvSpPr/>
            <p:nvPr/>
          </p:nvSpPr>
          <p:spPr>
            <a:xfrm>
              <a:off x="10144367" y="250460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944721A1-BD5E-4B99-8A91-0F7298B5AF9C}"/>
                </a:ext>
              </a:extLst>
            </p:cNvPr>
            <p:cNvSpPr/>
            <p:nvPr/>
          </p:nvSpPr>
          <p:spPr>
            <a:xfrm>
              <a:off x="7251007" y="399519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B83696BE-BC33-4E6D-855B-4A68C5091292}"/>
                </a:ext>
              </a:extLst>
            </p:cNvPr>
            <p:cNvSpPr/>
            <p:nvPr/>
          </p:nvSpPr>
          <p:spPr>
            <a:xfrm>
              <a:off x="6970368" y="400218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B3E29838-02C4-45E3-912B-6537C97C05B4}"/>
                </a:ext>
              </a:extLst>
            </p:cNvPr>
            <p:cNvSpPr/>
            <p:nvPr/>
          </p:nvSpPr>
          <p:spPr>
            <a:xfrm>
              <a:off x="6569695" y="375560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D1035624-EEA9-40E8-848D-4F93D404D883}"/>
                </a:ext>
              </a:extLst>
            </p:cNvPr>
            <p:cNvSpPr/>
            <p:nvPr/>
          </p:nvSpPr>
          <p:spPr>
            <a:xfrm>
              <a:off x="6449829" y="381973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577398A4-2D6A-4E07-81E3-23BD7E29BC72}"/>
                </a:ext>
              </a:extLst>
            </p:cNvPr>
            <p:cNvSpPr/>
            <p:nvPr/>
          </p:nvSpPr>
          <p:spPr>
            <a:xfrm>
              <a:off x="7075377" y="407420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6625C708-1F1A-4ADC-BFC4-6215B2AF574C}"/>
                </a:ext>
              </a:extLst>
            </p:cNvPr>
            <p:cNvSpPr/>
            <p:nvPr/>
          </p:nvSpPr>
          <p:spPr>
            <a:xfrm>
              <a:off x="7598176" y="336353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2955F8E0-BF17-4209-8504-96983996546B}"/>
                </a:ext>
              </a:extLst>
            </p:cNvPr>
            <p:cNvSpPr/>
            <p:nvPr/>
          </p:nvSpPr>
          <p:spPr>
            <a:xfrm>
              <a:off x="5969787" y="287524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037561C0-110B-42ED-B808-B16BE2CF0877}"/>
                </a:ext>
              </a:extLst>
            </p:cNvPr>
            <p:cNvSpPr/>
            <p:nvPr/>
          </p:nvSpPr>
          <p:spPr>
            <a:xfrm>
              <a:off x="6081586" y="247177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3B40769F-E577-413D-AF14-2239CD1270F3}"/>
                </a:ext>
              </a:extLst>
            </p:cNvPr>
            <p:cNvSpPr/>
            <p:nvPr/>
          </p:nvSpPr>
          <p:spPr>
            <a:xfrm>
              <a:off x="6578056" y="303743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4F3A048E-A241-431F-A8DE-9808B214D6A6}"/>
                </a:ext>
              </a:extLst>
            </p:cNvPr>
            <p:cNvSpPr/>
            <p:nvPr/>
          </p:nvSpPr>
          <p:spPr>
            <a:xfrm>
              <a:off x="9150717" y="204310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E6779B2E-3BF7-459F-BE63-8DA818B97DC4}"/>
                </a:ext>
              </a:extLst>
            </p:cNvPr>
            <p:cNvSpPr/>
            <p:nvPr/>
          </p:nvSpPr>
          <p:spPr>
            <a:xfrm>
              <a:off x="9118157" y="229878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24AE0CE8-A3CE-47B2-BC2D-E15C394C8D60}"/>
                </a:ext>
              </a:extLst>
            </p:cNvPr>
            <p:cNvSpPr/>
            <p:nvPr/>
          </p:nvSpPr>
          <p:spPr>
            <a:xfrm>
              <a:off x="7956559" y="245521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64993184-37BA-4A60-BCDC-5816EA6B0804}"/>
                </a:ext>
              </a:extLst>
            </p:cNvPr>
            <p:cNvSpPr/>
            <p:nvPr/>
          </p:nvSpPr>
          <p:spPr>
            <a:xfrm>
              <a:off x="7295514" y="347715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71895434-3C68-45E7-BAB1-ECFD9E248175}"/>
                </a:ext>
              </a:extLst>
            </p:cNvPr>
            <p:cNvSpPr/>
            <p:nvPr/>
          </p:nvSpPr>
          <p:spPr>
            <a:xfrm>
              <a:off x="7474069" y="346760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CEA34125-37E3-4244-9520-F46571759341}"/>
                </a:ext>
              </a:extLst>
            </p:cNvPr>
            <p:cNvSpPr/>
            <p:nvPr/>
          </p:nvSpPr>
          <p:spPr>
            <a:xfrm>
              <a:off x="7468079" y="362960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F414F4C5-5C9F-48F2-A69B-E7268212DC5A}"/>
                </a:ext>
              </a:extLst>
            </p:cNvPr>
            <p:cNvSpPr/>
            <p:nvPr/>
          </p:nvSpPr>
          <p:spPr>
            <a:xfrm>
              <a:off x="7605581" y="350595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777C3A3C-6ECF-4599-A9EF-899291445058}"/>
                </a:ext>
              </a:extLst>
            </p:cNvPr>
            <p:cNvSpPr/>
            <p:nvPr/>
          </p:nvSpPr>
          <p:spPr>
            <a:xfrm>
              <a:off x="274192" y="496593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37E2B30C-7564-434A-A515-DC84DC03DEB8}"/>
                </a:ext>
              </a:extLst>
            </p:cNvPr>
            <p:cNvSpPr/>
            <p:nvPr/>
          </p:nvSpPr>
          <p:spPr>
            <a:xfrm>
              <a:off x="3973351" y="32674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DDE0D44A-C326-41AE-9A94-6607AE4900B4}"/>
                </a:ext>
              </a:extLst>
            </p:cNvPr>
            <p:cNvSpPr/>
            <p:nvPr/>
          </p:nvSpPr>
          <p:spPr>
            <a:xfrm>
              <a:off x="2728214" y="45274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399BA60B-A82B-4254-A67D-B6E15E3E1288}"/>
                </a:ext>
              </a:extLst>
            </p:cNvPr>
            <p:cNvSpPr/>
            <p:nvPr/>
          </p:nvSpPr>
          <p:spPr>
            <a:xfrm>
              <a:off x="927472" y="205692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90E8896D-7CAF-4FC8-991D-33C37E5AFF0D}"/>
                </a:ext>
              </a:extLst>
            </p:cNvPr>
            <p:cNvSpPr/>
            <p:nvPr/>
          </p:nvSpPr>
          <p:spPr>
            <a:xfrm>
              <a:off x="3244413" y="58658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B2CCBA42-23B0-449C-9E54-4EC1ECDCB283}"/>
                </a:ext>
              </a:extLst>
            </p:cNvPr>
            <p:cNvSpPr/>
            <p:nvPr/>
          </p:nvSpPr>
          <p:spPr>
            <a:xfrm>
              <a:off x="7549925" y="318829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195728BA-C273-4784-AD9A-900736DC94F3}"/>
                </a:ext>
              </a:extLst>
            </p:cNvPr>
            <p:cNvSpPr/>
            <p:nvPr/>
          </p:nvSpPr>
          <p:spPr>
            <a:xfrm>
              <a:off x="7587907" y="286731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A24D5643-C3D6-4180-9C60-7C4DF1CA5EEF}"/>
                </a:ext>
              </a:extLst>
            </p:cNvPr>
            <p:cNvSpPr/>
            <p:nvPr/>
          </p:nvSpPr>
          <p:spPr>
            <a:xfrm>
              <a:off x="1361734" y="505805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B3A178FE-1859-4498-B77C-28E54A5E4AFD}"/>
                </a:ext>
              </a:extLst>
            </p:cNvPr>
            <p:cNvSpPr/>
            <p:nvPr/>
          </p:nvSpPr>
          <p:spPr>
            <a:xfrm>
              <a:off x="1798094" y="211543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FA4D0B3C-0C08-4196-9A82-8E50DD00BD98}"/>
                </a:ext>
              </a:extLst>
            </p:cNvPr>
            <p:cNvSpPr/>
            <p:nvPr/>
          </p:nvSpPr>
          <p:spPr>
            <a:xfrm>
              <a:off x="991870" y="154454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DE246681-1785-4421-ABF1-AC77046A0219}"/>
                </a:ext>
              </a:extLst>
            </p:cNvPr>
            <p:cNvSpPr/>
            <p:nvPr/>
          </p:nvSpPr>
          <p:spPr>
            <a:xfrm>
              <a:off x="2276182" y="217091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1C35F538-5651-441A-8F43-70AF9062EC46}"/>
                </a:ext>
              </a:extLst>
            </p:cNvPr>
            <p:cNvSpPr/>
            <p:nvPr/>
          </p:nvSpPr>
          <p:spPr>
            <a:xfrm>
              <a:off x="1016075" y="224972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167691FC-2C9A-487E-B69A-3FA58C36CE5E}"/>
                </a:ext>
              </a:extLst>
            </p:cNvPr>
            <p:cNvSpPr/>
            <p:nvPr/>
          </p:nvSpPr>
          <p:spPr>
            <a:xfrm>
              <a:off x="1828498" y="259147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9F6F34E3-DCC5-41C8-9078-D3F360845D0C}"/>
                </a:ext>
              </a:extLst>
            </p:cNvPr>
            <p:cNvSpPr/>
            <p:nvPr/>
          </p:nvSpPr>
          <p:spPr>
            <a:xfrm>
              <a:off x="2112587" y="226844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9D7C6F48-4A76-4B19-A3DD-33A1036E3A59}"/>
                </a:ext>
              </a:extLst>
            </p:cNvPr>
            <p:cNvSpPr/>
            <p:nvPr/>
          </p:nvSpPr>
          <p:spPr>
            <a:xfrm>
              <a:off x="1200778" y="208540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C26E3165-662F-47BA-8736-74BF5019CA33}"/>
                </a:ext>
              </a:extLst>
            </p:cNvPr>
            <p:cNvSpPr/>
            <p:nvPr/>
          </p:nvSpPr>
          <p:spPr>
            <a:xfrm>
              <a:off x="898040" y="184377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DC06BCDC-62A9-4C59-93EB-FEDC52AAD7D7}"/>
                </a:ext>
              </a:extLst>
            </p:cNvPr>
            <p:cNvSpPr/>
            <p:nvPr/>
          </p:nvSpPr>
          <p:spPr>
            <a:xfrm>
              <a:off x="1690608" y="275998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5D9DE4E4-7966-4CCB-9CEF-9EA2A84E369B}"/>
                </a:ext>
              </a:extLst>
            </p:cNvPr>
            <p:cNvSpPr/>
            <p:nvPr/>
          </p:nvSpPr>
          <p:spPr>
            <a:xfrm>
              <a:off x="1524548" y="287020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C8A63DBF-E282-4BA1-97F8-289BFF47D2BC}"/>
                </a:ext>
              </a:extLst>
            </p:cNvPr>
            <p:cNvSpPr/>
            <p:nvPr/>
          </p:nvSpPr>
          <p:spPr>
            <a:xfrm>
              <a:off x="1505651" y="315429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F24375EF-3610-4700-B5A0-269BDE2022FB}"/>
                </a:ext>
              </a:extLst>
            </p:cNvPr>
            <p:cNvSpPr/>
            <p:nvPr/>
          </p:nvSpPr>
          <p:spPr>
            <a:xfrm>
              <a:off x="1874723" y="279368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7EFAB015-C972-495D-9485-82CD14D81586}"/>
                </a:ext>
              </a:extLst>
            </p:cNvPr>
            <p:cNvSpPr/>
            <p:nvPr/>
          </p:nvSpPr>
          <p:spPr>
            <a:xfrm>
              <a:off x="7483363" y="302357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288AB677-1089-42B1-8E78-9CE49EE32428}"/>
                </a:ext>
              </a:extLst>
            </p:cNvPr>
            <p:cNvSpPr/>
            <p:nvPr/>
          </p:nvSpPr>
          <p:spPr>
            <a:xfrm>
              <a:off x="10593070" y="241037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F7BD61A3-AF1A-4059-B071-E29AA53607D8}"/>
                </a:ext>
              </a:extLst>
            </p:cNvPr>
            <p:cNvSpPr/>
            <p:nvPr/>
          </p:nvSpPr>
          <p:spPr>
            <a:xfrm>
              <a:off x="10592324" y="324560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01AB97F0-5E82-4DF1-8C0C-588F1C384E22}"/>
                </a:ext>
              </a:extLst>
            </p:cNvPr>
            <p:cNvSpPr/>
            <p:nvPr/>
          </p:nvSpPr>
          <p:spPr>
            <a:xfrm>
              <a:off x="11341878" y="298553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4C48CA6A-F229-444B-AD27-59DCBB85F280}"/>
                </a:ext>
              </a:extLst>
            </p:cNvPr>
            <p:cNvSpPr/>
            <p:nvPr/>
          </p:nvSpPr>
          <p:spPr>
            <a:xfrm>
              <a:off x="11150566" y="265737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EDC73719-D261-4BB6-802E-7AF2F4DBEAD1}"/>
                </a:ext>
              </a:extLst>
            </p:cNvPr>
            <p:cNvSpPr/>
            <p:nvPr/>
          </p:nvSpPr>
          <p:spPr>
            <a:xfrm>
              <a:off x="11070433" y="277603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B4CD6DB3-6800-42D9-991F-41696D691622}"/>
                </a:ext>
              </a:extLst>
            </p:cNvPr>
            <p:cNvSpPr/>
            <p:nvPr/>
          </p:nvSpPr>
          <p:spPr>
            <a:xfrm>
              <a:off x="10604410" y="219169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AD30F0D5-BCFD-4C5C-A8F4-D692701D9EAB}"/>
                </a:ext>
              </a:extLst>
            </p:cNvPr>
            <p:cNvSpPr/>
            <p:nvPr/>
          </p:nvSpPr>
          <p:spPr>
            <a:xfrm>
              <a:off x="10752129" y="220812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76844A7C-D8DA-483F-9890-9F0FE9BC4C6C}"/>
                </a:ext>
              </a:extLst>
            </p:cNvPr>
            <p:cNvSpPr/>
            <p:nvPr/>
          </p:nvSpPr>
          <p:spPr>
            <a:xfrm>
              <a:off x="10195465" y="214840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355316B8-2651-4561-B0E0-DCC1F690FAE5}"/>
                </a:ext>
              </a:extLst>
            </p:cNvPr>
            <p:cNvSpPr/>
            <p:nvPr/>
          </p:nvSpPr>
          <p:spPr>
            <a:xfrm>
              <a:off x="10343096" y="281950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02951930-B8F3-4465-9970-F6FD44E64C1C}"/>
                </a:ext>
              </a:extLst>
            </p:cNvPr>
            <p:cNvSpPr/>
            <p:nvPr/>
          </p:nvSpPr>
          <p:spPr>
            <a:xfrm>
              <a:off x="7713774" y="294806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4D5AD51F-9CD2-4186-9153-B7AC25BCAAA9}"/>
                </a:ext>
              </a:extLst>
            </p:cNvPr>
            <p:cNvSpPr/>
            <p:nvPr/>
          </p:nvSpPr>
          <p:spPr>
            <a:xfrm>
              <a:off x="11483562" y="302988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3FA03003-3CE2-4AA3-BCB5-E454239CD33B}"/>
                </a:ext>
              </a:extLst>
            </p:cNvPr>
            <p:cNvSpPr/>
            <p:nvPr/>
          </p:nvSpPr>
          <p:spPr>
            <a:xfrm>
              <a:off x="8192888" y="233426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DF4261C3-5946-4A0C-89BB-908400352C63}"/>
                </a:ext>
              </a:extLst>
            </p:cNvPr>
            <p:cNvSpPr/>
            <p:nvPr/>
          </p:nvSpPr>
          <p:spPr>
            <a:xfrm>
              <a:off x="10454711" y="18200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242B5AA7-5A76-4520-916B-BD00ECCBB400}"/>
                </a:ext>
              </a:extLst>
            </p:cNvPr>
            <p:cNvSpPr/>
            <p:nvPr/>
          </p:nvSpPr>
          <p:spPr>
            <a:xfrm>
              <a:off x="10291278" y="190677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7D13939B-CEDE-4956-9692-05E5176F214A}"/>
                </a:ext>
              </a:extLst>
            </p:cNvPr>
            <p:cNvSpPr/>
            <p:nvPr/>
          </p:nvSpPr>
          <p:spPr>
            <a:xfrm>
              <a:off x="8010352" y="188133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D8C38EFE-2CF2-48C9-BF08-C5CA15DF223D}"/>
                </a:ext>
              </a:extLst>
            </p:cNvPr>
            <p:cNvSpPr/>
            <p:nvPr/>
          </p:nvSpPr>
          <p:spPr>
            <a:xfrm>
              <a:off x="7831576" y="181617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7B04F6E3-3D8F-460D-984D-48A8E752AFD7}"/>
                </a:ext>
              </a:extLst>
            </p:cNvPr>
            <p:cNvSpPr/>
            <p:nvPr/>
          </p:nvSpPr>
          <p:spPr>
            <a:xfrm>
              <a:off x="10163357" y="277068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83BD6EF5-FCD0-410E-A1E3-E3F9BA3970D0}"/>
                </a:ext>
              </a:extLst>
            </p:cNvPr>
            <p:cNvSpPr/>
            <p:nvPr/>
          </p:nvSpPr>
          <p:spPr>
            <a:xfrm>
              <a:off x="7213343" y="283903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69C4B458-0A22-4AC6-BF5A-A29EB87B7867}"/>
                </a:ext>
              </a:extLst>
            </p:cNvPr>
            <p:cNvSpPr/>
            <p:nvPr/>
          </p:nvSpPr>
          <p:spPr>
            <a:xfrm>
              <a:off x="7283606" y="366428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12427AD7-3526-48DA-B7D5-F9BE4826AE2C}"/>
                </a:ext>
              </a:extLst>
            </p:cNvPr>
            <p:cNvSpPr/>
            <p:nvPr/>
          </p:nvSpPr>
          <p:spPr>
            <a:xfrm>
              <a:off x="7371787" y="284150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7702A1CA-A101-4B0D-957A-AD84CF0C9C4C}"/>
                </a:ext>
              </a:extLst>
            </p:cNvPr>
            <p:cNvSpPr/>
            <p:nvPr/>
          </p:nvSpPr>
          <p:spPr>
            <a:xfrm>
              <a:off x="8883022" y="518938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C5D69B65-E11B-4D66-9B36-B200D565540E}"/>
                </a:ext>
              </a:extLst>
            </p:cNvPr>
            <p:cNvSpPr/>
            <p:nvPr/>
          </p:nvSpPr>
          <p:spPr>
            <a:xfrm>
              <a:off x="9044181" y="49260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C7DF1BE5-8EB6-493E-A67C-F4D74E79A5E1}"/>
                </a:ext>
              </a:extLst>
            </p:cNvPr>
            <p:cNvSpPr/>
            <p:nvPr/>
          </p:nvSpPr>
          <p:spPr>
            <a:xfrm>
              <a:off x="8696482" y="545780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604DC89F-674E-488F-BF03-7999E9698E3B}"/>
                </a:ext>
              </a:extLst>
            </p:cNvPr>
            <p:cNvSpPr/>
            <p:nvPr/>
          </p:nvSpPr>
          <p:spPr>
            <a:xfrm>
              <a:off x="8230333" y="590798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D7FEA866-9306-4E48-BC33-AE1A5377E294}"/>
                </a:ext>
              </a:extLst>
            </p:cNvPr>
            <p:cNvSpPr/>
            <p:nvPr/>
          </p:nvSpPr>
          <p:spPr>
            <a:xfrm>
              <a:off x="7992029" y="542790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3E60349A-F5C1-4175-AD61-EFF142E869A3}"/>
                </a:ext>
              </a:extLst>
            </p:cNvPr>
            <p:cNvSpPr/>
            <p:nvPr/>
          </p:nvSpPr>
          <p:spPr>
            <a:xfrm>
              <a:off x="9666501" y="223028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FA1F32CF-1C44-4F4D-83CB-27F4CC73C57D}"/>
                </a:ext>
              </a:extLst>
            </p:cNvPr>
            <p:cNvSpPr/>
            <p:nvPr/>
          </p:nvSpPr>
          <p:spPr>
            <a:xfrm>
              <a:off x="9829133" y="232917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51283CF9-6294-4CAB-8FE7-C1CB7F6CCB85}"/>
                </a:ext>
              </a:extLst>
            </p:cNvPr>
            <p:cNvSpPr/>
            <p:nvPr/>
          </p:nvSpPr>
          <p:spPr>
            <a:xfrm>
              <a:off x="8188859" y="535572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E5886DD3-3DA1-4AFC-A0BA-59831A519B8C}"/>
                </a:ext>
              </a:extLst>
            </p:cNvPr>
            <p:cNvSpPr/>
            <p:nvPr/>
          </p:nvSpPr>
          <p:spPr>
            <a:xfrm>
              <a:off x="9888527" y="265235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1AA38FB1-706C-4CB5-B94F-56EC34D8CAF6}"/>
                </a:ext>
              </a:extLst>
            </p:cNvPr>
            <p:cNvSpPr/>
            <p:nvPr/>
          </p:nvSpPr>
          <p:spPr>
            <a:xfrm>
              <a:off x="8537883" y="56413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B7E12CA5-9E1E-4592-9CA2-61EDB40629BE}"/>
                </a:ext>
              </a:extLst>
            </p:cNvPr>
            <p:cNvSpPr/>
            <p:nvPr/>
          </p:nvSpPr>
          <p:spPr>
            <a:xfrm>
              <a:off x="10695768" y="249035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FA43DFC6-B80E-4D71-8E1E-8A4A654D11DA}"/>
                </a:ext>
              </a:extLst>
            </p:cNvPr>
            <p:cNvSpPr/>
            <p:nvPr/>
          </p:nvSpPr>
          <p:spPr>
            <a:xfrm>
              <a:off x="10326755" y="228057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BFCCB440-5CDE-4943-A66F-A2498FD01F6A}"/>
                </a:ext>
              </a:extLst>
            </p:cNvPr>
            <p:cNvSpPr/>
            <p:nvPr/>
          </p:nvSpPr>
          <p:spPr>
            <a:xfrm>
              <a:off x="8013892" y="570099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741EE92D-10FD-43F0-AAC4-261855048CD5}"/>
                </a:ext>
              </a:extLst>
            </p:cNvPr>
            <p:cNvSpPr/>
            <p:nvPr/>
          </p:nvSpPr>
          <p:spPr>
            <a:xfrm>
              <a:off x="8487365" y="602354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B01EEC5F-545E-4A48-BA9D-5303DDE106B1}"/>
                </a:ext>
              </a:extLst>
            </p:cNvPr>
            <p:cNvSpPr/>
            <p:nvPr/>
          </p:nvSpPr>
          <p:spPr>
            <a:xfrm>
              <a:off x="11107796" y="247854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9C6DA0FA-0002-49A7-8CE5-8254CBF64278}"/>
                </a:ext>
              </a:extLst>
            </p:cNvPr>
            <p:cNvSpPr/>
            <p:nvPr/>
          </p:nvSpPr>
          <p:spPr>
            <a:xfrm>
              <a:off x="3262894" y="296168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CC145EC9-48CF-4938-A61B-4D15EC4C507B}"/>
                </a:ext>
              </a:extLst>
            </p:cNvPr>
            <p:cNvSpPr/>
            <p:nvPr/>
          </p:nvSpPr>
          <p:spPr>
            <a:xfrm>
              <a:off x="6709143" y="396262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2B16C52B-296B-419E-A2C3-6B3A1A565D5B}"/>
                </a:ext>
              </a:extLst>
            </p:cNvPr>
            <p:cNvSpPr/>
            <p:nvPr/>
          </p:nvSpPr>
          <p:spPr>
            <a:xfrm>
              <a:off x="9743583" y="242681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CE69B655-C645-4607-875F-196D579C06DE}"/>
                </a:ext>
              </a:extLst>
            </p:cNvPr>
            <p:cNvSpPr/>
            <p:nvPr/>
          </p:nvSpPr>
          <p:spPr>
            <a:xfrm>
              <a:off x="6866096" y="406185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71FB12AB-3DDF-4F49-9B6C-2814BA83CE78}"/>
                </a:ext>
              </a:extLst>
            </p:cNvPr>
            <p:cNvSpPr/>
            <p:nvPr/>
          </p:nvSpPr>
          <p:spPr>
            <a:xfrm>
              <a:off x="7732096" y="277251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6BCA42C7-F940-42D5-AD35-6FEC436891B7}"/>
                </a:ext>
              </a:extLst>
            </p:cNvPr>
            <p:cNvSpPr/>
            <p:nvPr/>
          </p:nvSpPr>
          <p:spPr>
            <a:xfrm>
              <a:off x="10298640" y="249192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F8022447-2F4A-41CC-999A-731B6FD16FAA}"/>
                </a:ext>
              </a:extLst>
            </p:cNvPr>
            <p:cNvSpPr/>
            <p:nvPr/>
          </p:nvSpPr>
          <p:spPr>
            <a:xfrm>
              <a:off x="9526357" y="291899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DDE2CB63-9F8B-4E57-91FD-E889DA76EE27}"/>
                </a:ext>
              </a:extLst>
            </p:cNvPr>
            <p:cNvSpPr/>
            <p:nvPr/>
          </p:nvSpPr>
          <p:spPr>
            <a:xfrm>
              <a:off x="9634972" y="275124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1D29804F-A4F8-414D-870C-EED6AACF266C}"/>
                </a:ext>
              </a:extLst>
            </p:cNvPr>
            <p:cNvSpPr/>
            <p:nvPr/>
          </p:nvSpPr>
          <p:spPr>
            <a:xfrm>
              <a:off x="6437251" y="307142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A4901A83-FA13-4C59-8C5F-D202B8386ED7}"/>
                </a:ext>
              </a:extLst>
            </p:cNvPr>
            <p:cNvSpPr/>
            <p:nvPr/>
          </p:nvSpPr>
          <p:spPr>
            <a:xfrm>
              <a:off x="6294380" y="313656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0E5CB912-772A-4FBA-9AAE-9982B0429A9E}"/>
                </a:ext>
              </a:extLst>
            </p:cNvPr>
            <p:cNvSpPr/>
            <p:nvPr/>
          </p:nvSpPr>
          <p:spPr>
            <a:xfrm>
              <a:off x="2698264" y="613883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D2E7C6F2-C28B-45AC-9DA4-F9DCA9B2B6B5}"/>
                </a:ext>
              </a:extLst>
            </p:cNvPr>
            <p:cNvSpPr/>
            <p:nvPr/>
          </p:nvSpPr>
          <p:spPr>
            <a:xfrm>
              <a:off x="5074333" y="212372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B2DC206A-3FFC-4E77-A811-19B12C376646}"/>
                </a:ext>
              </a:extLst>
            </p:cNvPr>
            <p:cNvSpPr/>
            <p:nvPr/>
          </p:nvSpPr>
          <p:spPr>
            <a:xfrm>
              <a:off x="6465161" y="333740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F64BD92D-BBD3-46F8-A6B8-2F45B2E47028}"/>
                </a:ext>
              </a:extLst>
            </p:cNvPr>
            <p:cNvSpPr/>
            <p:nvPr/>
          </p:nvSpPr>
          <p:spPr>
            <a:xfrm>
              <a:off x="5885164" y="327440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3746EBDB-6704-4D3F-A1C6-5DE0925688C9}"/>
                </a:ext>
              </a:extLst>
            </p:cNvPr>
            <p:cNvSpPr/>
            <p:nvPr/>
          </p:nvSpPr>
          <p:spPr>
            <a:xfrm>
              <a:off x="9983618" y="275468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3BE48D9F-C363-451E-B610-81BC1566E818}"/>
                </a:ext>
              </a:extLst>
            </p:cNvPr>
            <p:cNvSpPr/>
            <p:nvPr/>
          </p:nvSpPr>
          <p:spPr>
            <a:xfrm>
              <a:off x="10260083" y="262134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58052304-0D1A-4EF0-BA71-56B2CC086A4C}"/>
                </a:ext>
              </a:extLst>
            </p:cNvPr>
            <p:cNvSpPr/>
            <p:nvPr/>
          </p:nvSpPr>
          <p:spPr>
            <a:xfrm>
              <a:off x="4137460" y="385320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C201345D-3D8A-4B62-A06E-205C37D04150}"/>
                </a:ext>
              </a:extLst>
            </p:cNvPr>
            <p:cNvSpPr/>
            <p:nvPr/>
          </p:nvSpPr>
          <p:spPr>
            <a:xfrm>
              <a:off x="4233132" y="389700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10DE416F-2A14-428D-ACE5-69321C60097C}"/>
                </a:ext>
              </a:extLst>
            </p:cNvPr>
            <p:cNvSpPr/>
            <p:nvPr/>
          </p:nvSpPr>
          <p:spPr>
            <a:xfrm>
              <a:off x="4037766" y="409058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1B037564-F207-4CCD-9A95-F8E17F114BEE}"/>
                </a:ext>
              </a:extLst>
            </p:cNvPr>
            <p:cNvSpPr/>
            <p:nvPr/>
          </p:nvSpPr>
          <p:spPr>
            <a:xfrm>
              <a:off x="4137227" y="398625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A9C8EEA3-BFD0-46DA-B877-422759D99750}"/>
                </a:ext>
              </a:extLst>
            </p:cNvPr>
            <p:cNvSpPr/>
            <p:nvPr/>
          </p:nvSpPr>
          <p:spPr>
            <a:xfrm>
              <a:off x="4272913" y="421883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69ECE320-0A89-4A71-9000-7F4C6B44A62D}"/>
                </a:ext>
              </a:extLst>
            </p:cNvPr>
            <p:cNvSpPr/>
            <p:nvPr/>
          </p:nvSpPr>
          <p:spPr>
            <a:xfrm>
              <a:off x="4228916" y="355501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1970B013-22DD-4C8F-90B6-ABEEBFB3C644}"/>
                </a:ext>
              </a:extLst>
            </p:cNvPr>
            <p:cNvSpPr/>
            <p:nvPr/>
          </p:nvSpPr>
          <p:spPr>
            <a:xfrm>
              <a:off x="4327391" y="399260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86B3F15B-B3A5-458C-A03D-F693D55D4A2E}"/>
                </a:ext>
              </a:extLst>
            </p:cNvPr>
            <p:cNvSpPr/>
            <p:nvPr/>
          </p:nvSpPr>
          <p:spPr>
            <a:xfrm>
              <a:off x="7088448" y="332555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2A0AAACA-DCDD-4B55-9D3E-0C911C6BE7B7}"/>
                </a:ext>
              </a:extLst>
            </p:cNvPr>
            <p:cNvSpPr/>
            <p:nvPr/>
          </p:nvSpPr>
          <p:spPr>
            <a:xfrm>
              <a:off x="6988277" y="323445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8EEE639A-D615-4F0E-98C9-5707AAD6006D}"/>
                </a:ext>
              </a:extLst>
            </p:cNvPr>
            <p:cNvSpPr/>
            <p:nvPr/>
          </p:nvSpPr>
          <p:spPr>
            <a:xfrm>
              <a:off x="7065753" y="312529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F205F725-485F-44E6-B3F4-1C9CFB2453C9}"/>
                </a:ext>
              </a:extLst>
            </p:cNvPr>
            <p:cNvSpPr/>
            <p:nvPr/>
          </p:nvSpPr>
          <p:spPr>
            <a:xfrm>
              <a:off x="7234337" y="334422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A0933F5D-E295-4E1C-8EBF-FF2BC782F928}"/>
                </a:ext>
              </a:extLst>
            </p:cNvPr>
            <p:cNvSpPr/>
            <p:nvPr/>
          </p:nvSpPr>
          <p:spPr>
            <a:xfrm>
              <a:off x="5011333" y="370550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F27C3BFB-80B3-4393-AE46-9EEAD063802B}"/>
                </a:ext>
              </a:extLst>
            </p:cNvPr>
            <p:cNvSpPr/>
            <p:nvPr/>
          </p:nvSpPr>
          <p:spPr>
            <a:xfrm>
              <a:off x="1144564" y="48000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885F7AFA-BCD4-495D-BE4E-D1D737006572}"/>
                </a:ext>
              </a:extLst>
            </p:cNvPr>
            <p:cNvSpPr/>
            <p:nvPr/>
          </p:nvSpPr>
          <p:spPr>
            <a:xfrm>
              <a:off x="5712552" y="410551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AF9F37C3-0BB1-4D96-8492-BE9607B75ACC}"/>
                </a:ext>
              </a:extLst>
            </p:cNvPr>
            <p:cNvSpPr/>
            <p:nvPr/>
          </p:nvSpPr>
          <p:spPr>
            <a:xfrm>
              <a:off x="5108699" y="426939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4" name="Oval 413">
              <a:extLst>
                <a:ext uri="{FF2B5EF4-FFF2-40B4-BE49-F238E27FC236}">
                  <a16:creationId xmlns:a16="http://schemas.microsoft.com/office/drawing/2014/main" id="{59E18ACC-2DEF-4D55-83A4-73D8B2A92337}"/>
                </a:ext>
              </a:extLst>
            </p:cNvPr>
            <p:cNvSpPr/>
            <p:nvPr/>
          </p:nvSpPr>
          <p:spPr>
            <a:xfrm>
              <a:off x="5499519" y="417742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DA2DE6A7-0042-49A2-B16A-4C3C5C338C3B}"/>
                </a:ext>
              </a:extLst>
            </p:cNvPr>
            <p:cNvSpPr/>
            <p:nvPr/>
          </p:nvSpPr>
          <p:spPr>
            <a:xfrm>
              <a:off x="4694543" y="436762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72BB06D5-E121-4B68-B2D0-67CB0647BE88}"/>
                </a:ext>
              </a:extLst>
            </p:cNvPr>
            <p:cNvSpPr/>
            <p:nvPr/>
          </p:nvSpPr>
          <p:spPr>
            <a:xfrm>
              <a:off x="4154354" y="413720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407BD6D3-A7C7-42E6-AB79-918D5ABB540F}"/>
                </a:ext>
              </a:extLst>
            </p:cNvPr>
            <p:cNvSpPr/>
            <p:nvPr/>
          </p:nvSpPr>
          <p:spPr>
            <a:xfrm>
              <a:off x="8131333" y="202340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BDA513D8-763A-46D6-9880-BE9AADE4EB6B}"/>
                </a:ext>
              </a:extLst>
            </p:cNvPr>
            <p:cNvSpPr/>
            <p:nvPr/>
          </p:nvSpPr>
          <p:spPr>
            <a:xfrm>
              <a:off x="7890073" y="193816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FD2FA82E-7EED-4E83-987C-BA5B08C4B198}"/>
                </a:ext>
              </a:extLst>
            </p:cNvPr>
            <p:cNvSpPr/>
            <p:nvPr/>
          </p:nvSpPr>
          <p:spPr>
            <a:xfrm>
              <a:off x="8065775" y="91134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ADFAF9F5-6860-4D82-9696-87AA1066E528}"/>
                </a:ext>
              </a:extLst>
            </p:cNvPr>
            <p:cNvSpPr/>
            <p:nvPr/>
          </p:nvSpPr>
          <p:spPr>
            <a:xfrm>
              <a:off x="9607324" y="77026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23F1A3DF-29FE-4A7C-BC53-74D0740CF66F}"/>
                </a:ext>
              </a:extLst>
            </p:cNvPr>
            <p:cNvSpPr/>
            <p:nvPr/>
          </p:nvSpPr>
          <p:spPr>
            <a:xfrm>
              <a:off x="7853934" y="123869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E0D33A8E-857D-40E2-B233-8E733FEB3960}"/>
                </a:ext>
              </a:extLst>
            </p:cNvPr>
            <p:cNvSpPr/>
            <p:nvPr/>
          </p:nvSpPr>
          <p:spPr>
            <a:xfrm>
              <a:off x="7601506" y="260101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DD6B41DE-4AD2-4C42-A5DD-C1F6B7810259}"/>
                </a:ext>
              </a:extLst>
            </p:cNvPr>
            <p:cNvSpPr/>
            <p:nvPr/>
          </p:nvSpPr>
          <p:spPr>
            <a:xfrm>
              <a:off x="7474814" y="258800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D1050AD5-6CFB-4CD6-B61D-4D79727B3348}"/>
                </a:ext>
              </a:extLst>
            </p:cNvPr>
            <p:cNvSpPr/>
            <p:nvPr/>
          </p:nvSpPr>
          <p:spPr>
            <a:xfrm>
              <a:off x="7485222" y="273232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09BF1EBC-64D1-4903-A156-9AFC6DA6FD6B}"/>
                </a:ext>
              </a:extLst>
            </p:cNvPr>
            <p:cNvSpPr/>
            <p:nvPr/>
          </p:nvSpPr>
          <p:spPr>
            <a:xfrm>
              <a:off x="7036114" y="263398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9524141F-308C-48FA-95A3-FF6C4462342E}"/>
                </a:ext>
              </a:extLst>
            </p:cNvPr>
            <p:cNvSpPr/>
            <p:nvPr/>
          </p:nvSpPr>
          <p:spPr>
            <a:xfrm>
              <a:off x="6727562" y="283668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6CD15424-4C05-431B-8B1C-89F00039FDFA}"/>
                </a:ext>
              </a:extLst>
            </p:cNvPr>
            <p:cNvSpPr/>
            <p:nvPr/>
          </p:nvSpPr>
          <p:spPr>
            <a:xfrm>
              <a:off x="6760338" y="298488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FDD8155E-F213-45B8-9EED-BA2216459B2D}"/>
                </a:ext>
              </a:extLst>
            </p:cNvPr>
            <p:cNvSpPr/>
            <p:nvPr/>
          </p:nvSpPr>
          <p:spPr>
            <a:xfrm>
              <a:off x="6854035" y="311804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97DE6623-0BB2-42F4-8D66-32760D7151FA}"/>
                </a:ext>
              </a:extLst>
            </p:cNvPr>
            <p:cNvSpPr/>
            <p:nvPr/>
          </p:nvSpPr>
          <p:spPr>
            <a:xfrm>
              <a:off x="6635109" y="323350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670785D7-4A69-4D6E-AEB7-DEC4618B00B8}"/>
                </a:ext>
              </a:extLst>
            </p:cNvPr>
            <p:cNvSpPr/>
            <p:nvPr/>
          </p:nvSpPr>
          <p:spPr>
            <a:xfrm>
              <a:off x="7341139" y="310515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ED544A17-A6CD-43BC-BDC4-58EC5E2DA554}"/>
                </a:ext>
              </a:extLst>
            </p:cNvPr>
            <p:cNvSpPr/>
            <p:nvPr/>
          </p:nvSpPr>
          <p:spPr>
            <a:xfrm>
              <a:off x="7318035" y="321904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A456ECAB-5919-4AE7-A7F3-CAD2AD903D7B}"/>
                </a:ext>
              </a:extLst>
            </p:cNvPr>
            <p:cNvSpPr/>
            <p:nvPr/>
          </p:nvSpPr>
          <p:spPr>
            <a:xfrm>
              <a:off x="7696060" y="267928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8530E65E-F893-4737-895A-ECF94A34A63F}"/>
                </a:ext>
              </a:extLst>
            </p:cNvPr>
            <p:cNvSpPr/>
            <p:nvPr/>
          </p:nvSpPr>
          <p:spPr>
            <a:xfrm>
              <a:off x="7713406" y="251965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322AFDED-76E4-4572-8EA0-FD06F229ACAB}"/>
                </a:ext>
              </a:extLst>
            </p:cNvPr>
            <p:cNvSpPr/>
            <p:nvPr/>
          </p:nvSpPr>
          <p:spPr>
            <a:xfrm>
              <a:off x="7944886" y="215825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58852C10-0AD5-49CE-9F32-BA1E0F2BBB4B}"/>
                </a:ext>
              </a:extLst>
            </p:cNvPr>
            <p:cNvSpPr/>
            <p:nvPr/>
          </p:nvSpPr>
          <p:spPr>
            <a:xfrm>
              <a:off x="9424161" y="282696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CA44BC7B-F305-4C16-BD64-3209DC9018AA}"/>
                </a:ext>
              </a:extLst>
            </p:cNvPr>
            <p:cNvSpPr/>
            <p:nvPr/>
          </p:nvSpPr>
          <p:spPr>
            <a:xfrm>
              <a:off x="8710381" y="284423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36ACF606-F3B6-48B9-994F-82DA76A77A92}"/>
                </a:ext>
              </a:extLst>
            </p:cNvPr>
            <p:cNvSpPr/>
            <p:nvPr/>
          </p:nvSpPr>
          <p:spPr>
            <a:xfrm>
              <a:off x="7912885" y="281332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E40F872E-E67C-4C25-8D07-4250C465A4C1}"/>
                </a:ext>
              </a:extLst>
            </p:cNvPr>
            <p:cNvSpPr/>
            <p:nvPr/>
          </p:nvSpPr>
          <p:spPr>
            <a:xfrm>
              <a:off x="7686192" y="342900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C4DAC00A-4928-43E9-89FF-8A7B5D31A5EC}"/>
                </a:ext>
              </a:extLst>
            </p:cNvPr>
            <p:cNvSpPr/>
            <p:nvPr/>
          </p:nvSpPr>
          <p:spPr>
            <a:xfrm>
              <a:off x="9021267" y="326255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7910F7A2-D32C-4833-B001-B96CBFF5F498}"/>
                </a:ext>
              </a:extLst>
            </p:cNvPr>
            <p:cNvSpPr/>
            <p:nvPr/>
          </p:nvSpPr>
          <p:spPr>
            <a:xfrm>
              <a:off x="7709893" y="314140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38B1C1B4-EDBD-4E89-A7FF-7A6E74C3D891}"/>
                </a:ext>
              </a:extLst>
            </p:cNvPr>
            <p:cNvSpPr/>
            <p:nvPr/>
          </p:nvSpPr>
          <p:spPr>
            <a:xfrm>
              <a:off x="11520643" y="253249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52117595-D94A-4DA3-BB3F-C7F67BEADDB5}"/>
                </a:ext>
              </a:extLst>
            </p:cNvPr>
            <p:cNvSpPr/>
            <p:nvPr/>
          </p:nvSpPr>
          <p:spPr>
            <a:xfrm>
              <a:off x="11366575" y="272224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3" name="Oval 442">
              <a:extLst>
                <a:ext uri="{FF2B5EF4-FFF2-40B4-BE49-F238E27FC236}">
                  <a16:creationId xmlns:a16="http://schemas.microsoft.com/office/drawing/2014/main" id="{0BFA6129-7053-49ED-9B8D-1D9540FCD849}"/>
                </a:ext>
              </a:extLst>
            </p:cNvPr>
            <p:cNvSpPr/>
            <p:nvPr/>
          </p:nvSpPr>
          <p:spPr>
            <a:xfrm>
              <a:off x="11655891" y="256024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37994A6B-1E66-46EE-9087-112AB8C5CC85}"/>
                </a:ext>
              </a:extLst>
            </p:cNvPr>
            <p:cNvSpPr/>
            <p:nvPr/>
          </p:nvSpPr>
          <p:spPr>
            <a:xfrm>
              <a:off x="10842253" y="265405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F709324A-2FAD-49E2-907F-3A0568F492D2}"/>
                </a:ext>
              </a:extLst>
            </p:cNvPr>
            <p:cNvSpPr/>
            <p:nvPr/>
          </p:nvSpPr>
          <p:spPr>
            <a:xfrm>
              <a:off x="11080086" y="237227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80C18342-468C-486C-9E53-43C388AA0D5E}"/>
                </a:ext>
              </a:extLst>
            </p:cNvPr>
            <p:cNvSpPr/>
            <p:nvPr/>
          </p:nvSpPr>
          <p:spPr>
            <a:xfrm>
              <a:off x="10827986" y="238052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029F9C39-3D78-469C-9546-5C3DF6F2FE5A}"/>
                </a:ext>
              </a:extLst>
            </p:cNvPr>
            <p:cNvSpPr/>
            <p:nvPr/>
          </p:nvSpPr>
          <p:spPr>
            <a:xfrm>
              <a:off x="10823583" y="309468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E47E2E35-009D-4472-AD5B-DE3DDA4C46D3}"/>
                </a:ext>
              </a:extLst>
            </p:cNvPr>
            <p:cNvSpPr/>
            <p:nvPr/>
          </p:nvSpPr>
          <p:spPr>
            <a:xfrm>
              <a:off x="11752206" y="248411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CB13443A-2420-43D8-B1B9-85E0C3662A4F}"/>
                </a:ext>
              </a:extLst>
            </p:cNvPr>
            <p:cNvSpPr/>
            <p:nvPr/>
          </p:nvSpPr>
          <p:spPr>
            <a:xfrm>
              <a:off x="10587164" y="194546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D9AF143E-A49F-416D-8177-56238EFBC024}"/>
                </a:ext>
              </a:extLst>
            </p:cNvPr>
            <p:cNvSpPr/>
            <p:nvPr/>
          </p:nvSpPr>
          <p:spPr>
            <a:xfrm>
              <a:off x="10461164" y="240241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A013C8D3-65CD-4BE9-8AFA-A5812301658A}"/>
                </a:ext>
              </a:extLst>
            </p:cNvPr>
            <p:cNvSpPr/>
            <p:nvPr/>
          </p:nvSpPr>
          <p:spPr>
            <a:xfrm>
              <a:off x="10775602" y="253062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E22A34CD-A908-4FC6-9259-C9074B87A8B9}"/>
                </a:ext>
              </a:extLst>
            </p:cNvPr>
            <p:cNvSpPr/>
            <p:nvPr/>
          </p:nvSpPr>
          <p:spPr>
            <a:xfrm>
              <a:off x="10592324" y="264428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1116F7CE-46A4-4D94-A4B7-A82C50528FA9}"/>
                </a:ext>
              </a:extLst>
            </p:cNvPr>
            <p:cNvSpPr/>
            <p:nvPr/>
          </p:nvSpPr>
          <p:spPr>
            <a:xfrm>
              <a:off x="10385213" y="261799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CACBA8C4-1363-4CD0-9E28-8C4D370E32ED}"/>
                </a:ext>
              </a:extLst>
            </p:cNvPr>
            <p:cNvSpPr/>
            <p:nvPr/>
          </p:nvSpPr>
          <p:spPr>
            <a:xfrm>
              <a:off x="10529357" y="272037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AB6E9B9C-6B92-4E94-A408-C6B0C4F20C0A}"/>
                </a:ext>
              </a:extLst>
            </p:cNvPr>
            <p:cNvSpPr/>
            <p:nvPr/>
          </p:nvSpPr>
          <p:spPr>
            <a:xfrm>
              <a:off x="10895134" y="251170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6" name="Oval 455">
              <a:extLst>
                <a:ext uri="{FF2B5EF4-FFF2-40B4-BE49-F238E27FC236}">
                  <a16:creationId xmlns:a16="http://schemas.microsoft.com/office/drawing/2014/main" id="{4D1E1134-F22D-4EBA-A992-DB2D942BB62D}"/>
                </a:ext>
              </a:extLst>
            </p:cNvPr>
            <p:cNvSpPr/>
            <p:nvPr/>
          </p:nvSpPr>
          <p:spPr>
            <a:xfrm>
              <a:off x="10723917" y="174084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785F5315-D02A-4D68-B88E-3CA0502C819F}"/>
                </a:ext>
              </a:extLst>
            </p:cNvPr>
            <p:cNvSpPr/>
            <p:nvPr/>
          </p:nvSpPr>
          <p:spPr>
            <a:xfrm>
              <a:off x="8823608" y="91426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09785155-16F4-44C4-B81C-DC69032B7CA4}"/>
                </a:ext>
              </a:extLst>
            </p:cNvPr>
            <p:cNvSpPr/>
            <p:nvPr/>
          </p:nvSpPr>
          <p:spPr>
            <a:xfrm>
              <a:off x="10082213" y="267857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C48A1DED-1AB4-4631-8829-F0FF30979E6C}"/>
                </a:ext>
              </a:extLst>
            </p:cNvPr>
            <p:cNvSpPr/>
            <p:nvPr/>
          </p:nvSpPr>
          <p:spPr>
            <a:xfrm>
              <a:off x="10702521" y="202657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3307444F-5853-4CAA-A40F-1C41258E8E8A}"/>
                </a:ext>
              </a:extLst>
            </p:cNvPr>
            <p:cNvSpPr/>
            <p:nvPr/>
          </p:nvSpPr>
          <p:spPr>
            <a:xfrm>
              <a:off x="10783521" y="205527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0A588383-872E-4D43-8345-241552BB9492}"/>
                </a:ext>
              </a:extLst>
            </p:cNvPr>
            <p:cNvSpPr/>
            <p:nvPr/>
          </p:nvSpPr>
          <p:spPr>
            <a:xfrm>
              <a:off x="10846164" y="184565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BA47685E-EE03-4D6C-80D4-81158B3D74F7}"/>
                </a:ext>
              </a:extLst>
            </p:cNvPr>
            <p:cNvSpPr/>
            <p:nvPr/>
          </p:nvSpPr>
          <p:spPr>
            <a:xfrm>
              <a:off x="11266162" y="312428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0F12083E-A366-49BA-98B6-69B903B35D4D}"/>
                </a:ext>
              </a:extLst>
            </p:cNvPr>
            <p:cNvSpPr/>
            <p:nvPr/>
          </p:nvSpPr>
          <p:spPr>
            <a:xfrm>
              <a:off x="11627808" y="255179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717A1224-85BA-4010-AE3D-914BB5D84EBE}"/>
                </a:ext>
              </a:extLst>
            </p:cNvPr>
            <p:cNvSpPr/>
            <p:nvPr/>
          </p:nvSpPr>
          <p:spPr>
            <a:xfrm>
              <a:off x="11316481" y="266632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DB4596EC-2E86-40FA-9777-576FBCA432E9}"/>
                </a:ext>
              </a:extLst>
            </p:cNvPr>
            <p:cNvSpPr/>
            <p:nvPr/>
          </p:nvSpPr>
          <p:spPr>
            <a:xfrm>
              <a:off x="3441986" y="7049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355FE970-FC09-4703-89BB-CD70D8A4993D}"/>
                </a:ext>
              </a:extLst>
            </p:cNvPr>
            <p:cNvSpPr/>
            <p:nvPr/>
          </p:nvSpPr>
          <p:spPr>
            <a:xfrm>
              <a:off x="3093305" y="24133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367C0799-9F3E-4626-8CFB-5ABFAC10B7F2}"/>
                </a:ext>
              </a:extLst>
            </p:cNvPr>
            <p:cNvSpPr/>
            <p:nvPr/>
          </p:nvSpPr>
          <p:spPr>
            <a:xfrm>
              <a:off x="3478964" y="37268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FDFFAF92-D171-41BD-8701-4DFD564E5FBB}"/>
                </a:ext>
              </a:extLst>
            </p:cNvPr>
            <p:cNvSpPr/>
            <p:nvPr/>
          </p:nvSpPr>
          <p:spPr>
            <a:xfrm>
              <a:off x="4074227" y="92675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0345C5A3-7478-401D-B0AC-3FCB4BC1F307}"/>
                </a:ext>
              </a:extLst>
            </p:cNvPr>
            <p:cNvSpPr/>
            <p:nvPr/>
          </p:nvSpPr>
          <p:spPr>
            <a:xfrm>
              <a:off x="3878762" y="83215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4C8417F3-1A90-4932-9651-70A39E0AFCEA}"/>
                </a:ext>
              </a:extLst>
            </p:cNvPr>
            <p:cNvSpPr/>
            <p:nvPr/>
          </p:nvSpPr>
          <p:spPr>
            <a:xfrm>
              <a:off x="11847755" y="320974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E4795119-07C3-40A8-8437-653C273A2696}"/>
                </a:ext>
              </a:extLst>
            </p:cNvPr>
            <p:cNvSpPr/>
            <p:nvPr/>
          </p:nvSpPr>
          <p:spPr>
            <a:xfrm>
              <a:off x="11650447" y="310312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CCA93CA3-762E-44A9-A8CA-F00309518B7E}"/>
                </a:ext>
              </a:extLst>
            </p:cNvPr>
            <p:cNvSpPr/>
            <p:nvPr/>
          </p:nvSpPr>
          <p:spPr>
            <a:xfrm>
              <a:off x="11552892" y="319368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31D9E74B-533B-49BC-9DA7-37123B4E1BCC}"/>
                </a:ext>
              </a:extLst>
            </p:cNvPr>
            <p:cNvSpPr/>
            <p:nvPr/>
          </p:nvSpPr>
          <p:spPr>
            <a:xfrm>
              <a:off x="10618359" y="308657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40CDA4F4-9491-47C6-84AA-46A243B53FA6}"/>
                </a:ext>
              </a:extLst>
            </p:cNvPr>
            <p:cNvSpPr/>
            <p:nvPr/>
          </p:nvSpPr>
          <p:spPr>
            <a:xfrm>
              <a:off x="11788380" y="304465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C499C493-0785-44B5-84F1-DF3E5838FF00}"/>
                </a:ext>
              </a:extLst>
            </p:cNvPr>
            <p:cNvSpPr/>
            <p:nvPr/>
          </p:nvSpPr>
          <p:spPr>
            <a:xfrm>
              <a:off x="12006911" y="330860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7" name="Oval 476">
              <a:extLst>
                <a:ext uri="{FF2B5EF4-FFF2-40B4-BE49-F238E27FC236}">
                  <a16:creationId xmlns:a16="http://schemas.microsoft.com/office/drawing/2014/main" id="{8F233AA2-27F8-4673-91BF-80F26ACC4CA7}"/>
                </a:ext>
              </a:extLst>
            </p:cNvPr>
            <p:cNvSpPr/>
            <p:nvPr/>
          </p:nvSpPr>
          <p:spPr>
            <a:xfrm>
              <a:off x="12049463" y="310750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CA4BCD61-11B4-4939-AA64-9990F917078A}"/>
                </a:ext>
              </a:extLst>
            </p:cNvPr>
            <p:cNvSpPr/>
            <p:nvPr/>
          </p:nvSpPr>
          <p:spPr>
            <a:xfrm>
              <a:off x="10973851" y="268233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25E8A755-1D7C-496C-8F67-331D2DDE061B}"/>
                </a:ext>
              </a:extLst>
            </p:cNvPr>
            <p:cNvSpPr/>
            <p:nvPr/>
          </p:nvSpPr>
          <p:spPr>
            <a:xfrm>
              <a:off x="11287938" y="250723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E76FBC64-9C1A-493B-8D0D-8A2BC522A180}"/>
                </a:ext>
              </a:extLst>
            </p:cNvPr>
            <p:cNvSpPr/>
            <p:nvPr/>
          </p:nvSpPr>
          <p:spPr>
            <a:xfrm>
              <a:off x="10097099" y="246200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6C9E8FB7-544B-460A-8B65-CA3F13B2D922}"/>
                </a:ext>
              </a:extLst>
            </p:cNvPr>
            <p:cNvSpPr/>
            <p:nvPr/>
          </p:nvSpPr>
          <p:spPr>
            <a:xfrm>
              <a:off x="10448374" y="309951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B044D2DA-FA75-4F42-AF22-FC9665F362D4}"/>
                </a:ext>
              </a:extLst>
            </p:cNvPr>
            <p:cNvSpPr/>
            <p:nvPr/>
          </p:nvSpPr>
          <p:spPr>
            <a:xfrm>
              <a:off x="11960280" y="273775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4B2617C1-2B02-41CC-83FE-55D907B4A15D}"/>
                </a:ext>
              </a:extLst>
            </p:cNvPr>
            <p:cNvSpPr/>
            <p:nvPr/>
          </p:nvSpPr>
          <p:spPr>
            <a:xfrm>
              <a:off x="11943993" y="290421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2934180C-4598-43B0-A3EB-78069864EDC4}"/>
                </a:ext>
              </a:extLst>
            </p:cNvPr>
            <p:cNvSpPr/>
            <p:nvPr/>
          </p:nvSpPr>
          <p:spPr>
            <a:xfrm>
              <a:off x="3529732" y="67999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F6DDBAE1-E575-41DE-AD99-A061CB92F026}"/>
                </a:ext>
              </a:extLst>
            </p:cNvPr>
            <p:cNvSpPr/>
            <p:nvPr/>
          </p:nvSpPr>
          <p:spPr>
            <a:xfrm>
              <a:off x="3784103" y="13436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ECC9753E-49C6-4FF2-9160-90AFFF381B34}"/>
                </a:ext>
              </a:extLst>
            </p:cNvPr>
            <p:cNvSpPr/>
            <p:nvPr/>
          </p:nvSpPr>
          <p:spPr>
            <a:xfrm>
              <a:off x="3531981" y="113490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8" name="Oval 867">
              <a:extLst>
                <a:ext uri="{FF2B5EF4-FFF2-40B4-BE49-F238E27FC236}">
                  <a16:creationId xmlns:a16="http://schemas.microsoft.com/office/drawing/2014/main" id="{6DF57A9F-B517-40C9-BE42-9730CECE51DC}"/>
                </a:ext>
              </a:extLst>
            </p:cNvPr>
            <p:cNvSpPr/>
            <p:nvPr/>
          </p:nvSpPr>
          <p:spPr>
            <a:xfrm>
              <a:off x="10352642" y="208864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9" name="Oval 868">
              <a:extLst>
                <a:ext uri="{FF2B5EF4-FFF2-40B4-BE49-F238E27FC236}">
                  <a16:creationId xmlns:a16="http://schemas.microsoft.com/office/drawing/2014/main" id="{2EC019E7-3B78-4081-9CAD-E39000C6DCB5}"/>
                </a:ext>
              </a:extLst>
            </p:cNvPr>
            <p:cNvSpPr/>
            <p:nvPr/>
          </p:nvSpPr>
          <p:spPr>
            <a:xfrm>
              <a:off x="10467200" y="203757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0" name="Oval 869">
              <a:extLst>
                <a:ext uri="{FF2B5EF4-FFF2-40B4-BE49-F238E27FC236}">
                  <a16:creationId xmlns:a16="http://schemas.microsoft.com/office/drawing/2014/main" id="{3D383AD0-4D06-43D0-95DB-0C916B83D10A}"/>
                </a:ext>
              </a:extLst>
            </p:cNvPr>
            <p:cNvSpPr/>
            <p:nvPr/>
          </p:nvSpPr>
          <p:spPr>
            <a:xfrm>
              <a:off x="6213370" y="96069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1" name="Oval 870">
              <a:extLst>
                <a:ext uri="{FF2B5EF4-FFF2-40B4-BE49-F238E27FC236}">
                  <a16:creationId xmlns:a16="http://schemas.microsoft.com/office/drawing/2014/main" id="{EE1BC29B-30B4-4798-9733-8D1D601573D9}"/>
                </a:ext>
              </a:extLst>
            </p:cNvPr>
            <p:cNvSpPr/>
            <p:nvPr/>
          </p:nvSpPr>
          <p:spPr>
            <a:xfrm>
              <a:off x="7881886" y="527675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2" name="Oval 871">
              <a:extLst>
                <a:ext uri="{FF2B5EF4-FFF2-40B4-BE49-F238E27FC236}">
                  <a16:creationId xmlns:a16="http://schemas.microsoft.com/office/drawing/2014/main" id="{23DABF0A-850C-48C2-9418-3F2ACAEFBA97}"/>
                </a:ext>
              </a:extLst>
            </p:cNvPr>
            <p:cNvSpPr/>
            <p:nvPr/>
          </p:nvSpPr>
          <p:spPr>
            <a:xfrm>
              <a:off x="6715801" y="91426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3" name="Oval 872">
              <a:extLst>
                <a:ext uri="{FF2B5EF4-FFF2-40B4-BE49-F238E27FC236}">
                  <a16:creationId xmlns:a16="http://schemas.microsoft.com/office/drawing/2014/main" id="{D67996D2-2352-4E6D-A0C4-E521537B5A42}"/>
                </a:ext>
              </a:extLst>
            </p:cNvPr>
            <p:cNvSpPr/>
            <p:nvPr/>
          </p:nvSpPr>
          <p:spPr>
            <a:xfrm>
              <a:off x="6813503" y="74025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4" name="Oval 873">
              <a:extLst>
                <a:ext uri="{FF2B5EF4-FFF2-40B4-BE49-F238E27FC236}">
                  <a16:creationId xmlns:a16="http://schemas.microsoft.com/office/drawing/2014/main" id="{61CF8236-A510-42DA-8415-5E55E87D60B7}"/>
                </a:ext>
              </a:extLst>
            </p:cNvPr>
            <p:cNvSpPr/>
            <p:nvPr/>
          </p:nvSpPr>
          <p:spPr>
            <a:xfrm>
              <a:off x="6684095" y="72597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5" name="Oval 874">
              <a:extLst>
                <a:ext uri="{FF2B5EF4-FFF2-40B4-BE49-F238E27FC236}">
                  <a16:creationId xmlns:a16="http://schemas.microsoft.com/office/drawing/2014/main" id="{7447279F-0135-4F05-9F64-7DEEBFF3C09D}"/>
                </a:ext>
              </a:extLst>
            </p:cNvPr>
            <p:cNvSpPr/>
            <p:nvPr/>
          </p:nvSpPr>
          <p:spPr>
            <a:xfrm>
              <a:off x="10627032" y="185083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6" name="Oval 875">
              <a:extLst>
                <a:ext uri="{FF2B5EF4-FFF2-40B4-BE49-F238E27FC236}">
                  <a16:creationId xmlns:a16="http://schemas.microsoft.com/office/drawing/2014/main" id="{2E71B5D8-9223-48CB-BB40-A54E1345B6B0}"/>
                </a:ext>
              </a:extLst>
            </p:cNvPr>
            <p:cNvSpPr/>
            <p:nvPr/>
          </p:nvSpPr>
          <p:spPr>
            <a:xfrm>
              <a:off x="3554684" y="97077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7" name="Oval 876">
              <a:extLst>
                <a:ext uri="{FF2B5EF4-FFF2-40B4-BE49-F238E27FC236}">
                  <a16:creationId xmlns:a16="http://schemas.microsoft.com/office/drawing/2014/main" id="{78B1E1F6-38EF-4D99-927C-F2A2EE35262A}"/>
                </a:ext>
              </a:extLst>
            </p:cNvPr>
            <p:cNvSpPr/>
            <p:nvPr/>
          </p:nvSpPr>
          <p:spPr>
            <a:xfrm>
              <a:off x="11184639" y="292222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8" name="Oval 877">
              <a:extLst>
                <a:ext uri="{FF2B5EF4-FFF2-40B4-BE49-F238E27FC236}">
                  <a16:creationId xmlns:a16="http://schemas.microsoft.com/office/drawing/2014/main" id="{96BE54AB-91FB-4B00-9D44-E8FEF467EB62}"/>
                </a:ext>
              </a:extLst>
            </p:cNvPr>
            <p:cNvSpPr/>
            <p:nvPr/>
          </p:nvSpPr>
          <p:spPr>
            <a:xfrm>
              <a:off x="9824232" y="209688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9" name="Oval 878">
              <a:extLst>
                <a:ext uri="{FF2B5EF4-FFF2-40B4-BE49-F238E27FC236}">
                  <a16:creationId xmlns:a16="http://schemas.microsoft.com/office/drawing/2014/main" id="{83F0EF71-D74A-429D-BD1B-A09368A49D5E}"/>
                </a:ext>
              </a:extLst>
            </p:cNvPr>
            <p:cNvSpPr/>
            <p:nvPr/>
          </p:nvSpPr>
          <p:spPr>
            <a:xfrm>
              <a:off x="8648192" y="523176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0" name="Oval 879">
              <a:extLst>
                <a:ext uri="{FF2B5EF4-FFF2-40B4-BE49-F238E27FC236}">
                  <a16:creationId xmlns:a16="http://schemas.microsoft.com/office/drawing/2014/main" id="{005FE02C-B99E-4EC6-BD44-7C43C2AA4939}"/>
                </a:ext>
              </a:extLst>
            </p:cNvPr>
            <p:cNvSpPr/>
            <p:nvPr/>
          </p:nvSpPr>
          <p:spPr>
            <a:xfrm>
              <a:off x="10022688" y="247660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1" name="Oval 880">
              <a:extLst>
                <a:ext uri="{FF2B5EF4-FFF2-40B4-BE49-F238E27FC236}">
                  <a16:creationId xmlns:a16="http://schemas.microsoft.com/office/drawing/2014/main" id="{71BBE8B6-3235-4034-ABD5-D8838240FC9E}"/>
                </a:ext>
              </a:extLst>
            </p:cNvPr>
            <p:cNvSpPr/>
            <p:nvPr/>
          </p:nvSpPr>
          <p:spPr>
            <a:xfrm>
              <a:off x="3043681" y="255834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2" name="Oval 881">
              <a:extLst>
                <a:ext uri="{FF2B5EF4-FFF2-40B4-BE49-F238E27FC236}">
                  <a16:creationId xmlns:a16="http://schemas.microsoft.com/office/drawing/2014/main" id="{D7C5D3B4-243D-40C6-9BF5-D1B2003CBEDB}"/>
                </a:ext>
              </a:extLst>
            </p:cNvPr>
            <p:cNvSpPr/>
            <p:nvPr/>
          </p:nvSpPr>
          <p:spPr>
            <a:xfrm>
              <a:off x="2171644" y="255406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3" name="Oval 882">
              <a:extLst>
                <a:ext uri="{FF2B5EF4-FFF2-40B4-BE49-F238E27FC236}">
                  <a16:creationId xmlns:a16="http://schemas.microsoft.com/office/drawing/2014/main" id="{DB82121C-4FC7-4066-8E26-B1DEFDBE666A}"/>
                </a:ext>
              </a:extLst>
            </p:cNvPr>
            <p:cNvSpPr/>
            <p:nvPr/>
          </p:nvSpPr>
          <p:spPr>
            <a:xfrm>
              <a:off x="3275372" y="280720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4" name="Oval 883">
              <a:extLst>
                <a:ext uri="{FF2B5EF4-FFF2-40B4-BE49-F238E27FC236}">
                  <a16:creationId xmlns:a16="http://schemas.microsoft.com/office/drawing/2014/main" id="{8D87ACF7-ADBD-45E7-A3A6-2B8A7F1A90B6}"/>
                </a:ext>
              </a:extLst>
            </p:cNvPr>
            <p:cNvSpPr/>
            <p:nvPr/>
          </p:nvSpPr>
          <p:spPr>
            <a:xfrm>
              <a:off x="3370714" y="287557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5" name="Oval 884">
              <a:extLst>
                <a:ext uri="{FF2B5EF4-FFF2-40B4-BE49-F238E27FC236}">
                  <a16:creationId xmlns:a16="http://schemas.microsoft.com/office/drawing/2014/main" id="{BC78DF8D-17F2-493E-A3BC-F0FD897BBF13}"/>
                </a:ext>
              </a:extLst>
            </p:cNvPr>
            <p:cNvSpPr/>
            <p:nvPr/>
          </p:nvSpPr>
          <p:spPr>
            <a:xfrm>
              <a:off x="7302952" y="82674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6" name="Oval 885">
              <a:extLst>
                <a:ext uri="{FF2B5EF4-FFF2-40B4-BE49-F238E27FC236}">
                  <a16:creationId xmlns:a16="http://schemas.microsoft.com/office/drawing/2014/main" id="{6995C45D-E63C-43D5-AAB5-F3DC7A1FE636}"/>
                </a:ext>
              </a:extLst>
            </p:cNvPr>
            <p:cNvSpPr/>
            <p:nvPr/>
          </p:nvSpPr>
          <p:spPr>
            <a:xfrm>
              <a:off x="4144200" y="74299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7" name="Oval 886">
              <a:extLst>
                <a:ext uri="{FF2B5EF4-FFF2-40B4-BE49-F238E27FC236}">
                  <a16:creationId xmlns:a16="http://schemas.microsoft.com/office/drawing/2014/main" id="{C1FE492E-C060-4D89-90F5-9D532B149DC0}"/>
                </a:ext>
              </a:extLst>
            </p:cNvPr>
            <p:cNvSpPr/>
            <p:nvPr/>
          </p:nvSpPr>
          <p:spPr>
            <a:xfrm>
              <a:off x="10279367" y="312529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8" name="Oval 887">
              <a:extLst>
                <a:ext uri="{FF2B5EF4-FFF2-40B4-BE49-F238E27FC236}">
                  <a16:creationId xmlns:a16="http://schemas.microsoft.com/office/drawing/2014/main" id="{6D1A5BFC-27E4-4634-8863-EE5987FB8BF2}"/>
                </a:ext>
              </a:extLst>
            </p:cNvPr>
            <p:cNvSpPr/>
            <p:nvPr/>
          </p:nvSpPr>
          <p:spPr>
            <a:xfrm>
              <a:off x="8626149" y="610096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9" name="Oval 888">
              <a:extLst>
                <a:ext uri="{FF2B5EF4-FFF2-40B4-BE49-F238E27FC236}">
                  <a16:creationId xmlns:a16="http://schemas.microsoft.com/office/drawing/2014/main" id="{7B5C70FA-B26C-4AC2-AA40-5D5701D4BE4D}"/>
                </a:ext>
              </a:extLst>
            </p:cNvPr>
            <p:cNvSpPr/>
            <p:nvPr/>
          </p:nvSpPr>
          <p:spPr>
            <a:xfrm>
              <a:off x="8181465" y="508397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0" name="Oval 889">
              <a:extLst>
                <a:ext uri="{FF2B5EF4-FFF2-40B4-BE49-F238E27FC236}">
                  <a16:creationId xmlns:a16="http://schemas.microsoft.com/office/drawing/2014/main" id="{5CE72236-BBC5-4371-ABA5-2155C63A5A85}"/>
                </a:ext>
              </a:extLst>
            </p:cNvPr>
            <p:cNvSpPr/>
            <p:nvPr/>
          </p:nvSpPr>
          <p:spPr>
            <a:xfrm>
              <a:off x="6683936" y="131047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1" name="Oval 890">
              <a:extLst>
                <a:ext uri="{FF2B5EF4-FFF2-40B4-BE49-F238E27FC236}">
                  <a16:creationId xmlns:a16="http://schemas.microsoft.com/office/drawing/2014/main" id="{C3F7E851-B7D8-4BA2-AB48-06D724511159}"/>
                </a:ext>
              </a:extLst>
            </p:cNvPr>
            <p:cNvSpPr/>
            <p:nvPr/>
          </p:nvSpPr>
          <p:spPr>
            <a:xfrm>
              <a:off x="7677062" y="374809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2" name="Oval 891">
              <a:extLst>
                <a:ext uri="{FF2B5EF4-FFF2-40B4-BE49-F238E27FC236}">
                  <a16:creationId xmlns:a16="http://schemas.microsoft.com/office/drawing/2014/main" id="{B3315331-FDC7-448D-8E95-A096B1EE280A}"/>
                </a:ext>
              </a:extLst>
            </p:cNvPr>
            <p:cNvSpPr/>
            <p:nvPr/>
          </p:nvSpPr>
          <p:spPr>
            <a:xfrm>
              <a:off x="7772186" y="377382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3" name="Oval 892">
              <a:extLst>
                <a:ext uri="{FF2B5EF4-FFF2-40B4-BE49-F238E27FC236}">
                  <a16:creationId xmlns:a16="http://schemas.microsoft.com/office/drawing/2014/main" id="{A871D06A-CFB9-4F89-9682-6AF295A87560}"/>
                </a:ext>
              </a:extLst>
            </p:cNvPr>
            <p:cNvSpPr/>
            <p:nvPr/>
          </p:nvSpPr>
          <p:spPr>
            <a:xfrm>
              <a:off x="3625047" y="617373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4" name="Oval 893">
              <a:extLst>
                <a:ext uri="{FF2B5EF4-FFF2-40B4-BE49-F238E27FC236}">
                  <a16:creationId xmlns:a16="http://schemas.microsoft.com/office/drawing/2014/main" id="{C246376D-932C-4686-8D19-37C57AFAE0B0}"/>
                </a:ext>
              </a:extLst>
            </p:cNvPr>
            <p:cNvSpPr/>
            <p:nvPr/>
          </p:nvSpPr>
          <p:spPr>
            <a:xfrm>
              <a:off x="4001047" y="592764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5" name="Oval 894">
              <a:extLst>
                <a:ext uri="{FF2B5EF4-FFF2-40B4-BE49-F238E27FC236}">
                  <a16:creationId xmlns:a16="http://schemas.microsoft.com/office/drawing/2014/main" id="{D12B7C13-252C-41DE-8EAC-93517A5316A0}"/>
                </a:ext>
              </a:extLst>
            </p:cNvPr>
            <p:cNvSpPr/>
            <p:nvPr/>
          </p:nvSpPr>
          <p:spPr>
            <a:xfrm>
              <a:off x="3847103" y="604556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8DD28237-89AF-4F9A-B80B-AC6C3E4F4408}"/>
                </a:ext>
              </a:extLst>
            </p:cNvPr>
            <p:cNvSpPr/>
            <p:nvPr/>
          </p:nvSpPr>
          <p:spPr>
            <a:xfrm>
              <a:off x="3089780" y="618933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0A624B35-FEDB-4AF3-9C49-9509FE0CD205}"/>
                </a:ext>
              </a:extLst>
            </p:cNvPr>
            <p:cNvSpPr/>
            <p:nvPr/>
          </p:nvSpPr>
          <p:spPr>
            <a:xfrm>
              <a:off x="5436519" y="142069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8" name="Oval 487">
              <a:extLst>
                <a:ext uri="{FF2B5EF4-FFF2-40B4-BE49-F238E27FC236}">
                  <a16:creationId xmlns:a16="http://schemas.microsoft.com/office/drawing/2014/main" id="{0DFB29B3-51E8-4B9C-B501-431178C8F8BF}"/>
                </a:ext>
              </a:extLst>
            </p:cNvPr>
            <p:cNvSpPr/>
            <p:nvPr/>
          </p:nvSpPr>
          <p:spPr>
            <a:xfrm>
              <a:off x="5011333" y="219187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A36B3C64-BFDF-41D5-B4AE-8DE35BAA2F4A}"/>
                </a:ext>
              </a:extLst>
            </p:cNvPr>
            <p:cNvSpPr/>
            <p:nvPr/>
          </p:nvSpPr>
          <p:spPr>
            <a:xfrm>
              <a:off x="5810808" y="258399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0" name="Oval 489">
              <a:extLst>
                <a:ext uri="{FF2B5EF4-FFF2-40B4-BE49-F238E27FC236}">
                  <a16:creationId xmlns:a16="http://schemas.microsoft.com/office/drawing/2014/main" id="{0533ABF0-8080-4245-B7E2-D1F6A8B16930}"/>
                </a:ext>
              </a:extLst>
            </p:cNvPr>
            <p:cNvSpPr/>
            <p:nvPr/>
          </p:nvSpPr>
          <p:spPr>
            <a:xfrm>
              <a:off x="5670003" y="261799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C5F0C21E-92C6-4E5E-AA47-16327CAB5A20}"/>
                </a:ext>
              </a:extLst>
            </p:cNvPr>
            <p:cNvSpPr/>
            <p:nvPr/>
          </p:nvSpPr>
          <p:spPr>
            <a:xfrm>
              <a:off x="5527132" y="268313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49F7EC94-FDC6-47D6-9A76-8A5FFAD383BA}"/>
                </a:ext>
              </a:extLst>
            </p:cNvPr>
            <p:cNvSpPr/>
            <p:nvPr/>
          </p:nvSpPr>
          <p:spPr>
            <a:xfrm>
              <a:off x="5797476" y="286090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7BDD47CB-55BA-4C03-B578-01CE6B7FB803}"/>
                </a:ext>
              </a:extLst>
            </p:cNvPr>
            <p:cNvSpPr/>
            <p:nvPr/>
          </p:nvSpPr>
          <p:spPr>
            <a:xfrm>
              <a:off x="6042825" y="310823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E47CB590-EAFC-4F26-83A6-DB5057359A3F}"/>
                </a:ext>
              </a:extLst>
            </p:cNvPr>
            <p:cNvSpPr/>
            <p:nvPr/>
          </p:nvSpPr>
          <p:spPr>
            <a:xfrm>
              <a:off x="6036095" y="328169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6206BDCA-9434-4296-A9C5-6024EFA04B36}"/>
                </a:ext>
              </a:extLst>
            </p:cNvPr>
            <p:cNvSpPr/>
            <p:nvPr/>
          </p:nvSpPr>
          <p:spPr>
            <a:xfrm>
              <a:off x="6186074" y="305422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50DA3E6E-D0DE-42C6-9D87-7057E0477276}"/>
                </a:ext>
              </a:extLst>
            </p:cNvPr>
            <p:cNvSpPr/>
            <p:nvPr/>
          </p:nvSpPr>
          <p:spPr>
            <a:xfrm>
              <a:off x="6143224" y="320974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D393B0B1-4E62-42DA-A9B8-F9D9468DE3A0}"/>
                </a:ext>
              </a:extLst>
            </p:cNvPr>
            <p:cNvSpPr/>
            <p:nvPr/>
          </p:nvSpPr>
          <p:spPr>
            <a:xfrm>
              <a:off x="5940553" y="341548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8" name="Oval 497">
              <a:extLst>
                <a:ext uri="{FF2B5EF4-FFF2-40B4-BE49-F238E27FC236}">
                  <a16:creationId xmlns:a16="http://schemas.microsoft.com/office/drawing/2014/main" id="{C81A9C77-B30B-493E-B763-EAFD953AD121}"/>
                </a:ext>
              </a:extLst>
            </p:cNvPr>
            <p:cNvSpPr/>
            <p:nvPr/>
          </p:nvSpPr>
          <p:spPr>
            <a:xfrm>
              <a:off x="6128282" y="342895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28E106BE-0501-4809-AD80-7C4B0F934779}"/>
                </a:ext>
              </a:extLst>
            </p:cNvPr>
            <p:cNvSpPr/>
            <p:nvPr/>
          </p:nvSpPr>
          <p:spPr>
            <a:xfrm>
              <a:off x="6482967" y="320594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0" name="Oval 499">
              <a:extLst>
                <a:ext uri="{FF2B5EF4-FFF2-40B4-BE49-F238E27FC236}">
                  <a16:creationId xmlns:a16="http://schemas.microsoft.com/office/drawing/2014/main" id="{5F4CB212-102A-4E15-8FEE-08AB5104E9CB}"/>
                </a:ext>
              </a:extLst>
            </p:cNvPr>
            <p:cNvSpPr/>
            <p:nvPr/>
          </p:nvSpPr>
          <p:spPr>
            <a:xfrm>
              <a:off x="6304539" y="336536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055C4A45-F16B-48E7-B06A-F40689156E21}"/>
                </a:ext>
              </a:extLst>
            </p:cNvPr>
            <p:cNvSpPr/>
            <p:nvPr/>
          </p:nvSpPr>
          <p:spPr>
            <a:xfrm>
              <a:off x="5695033" y="276666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5854CB78-A62E-4E3C-BBCF-FB93D0E0BE5D}"/>
                </a:ext>
              </a:extLst>
            </p:cNvPr>
            <p:cNvSpPr/>
            <p:nvPr/>
          </p:nvSpPr>
          <p:spPr>
            <a:xfrm>
              <a:off x="5392803" y="272497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EAF4EC9F-36D4-4DC0-AE4C-4318953B30A7}"/>
                </a:ext>
              </a:extLst>
            </p:cNvPr>
            <p:cNvSpPr/>
            <p:nvPr/>
          </p:nvSpPr>
          <p:spPr>
            <a:xfrm>
              <a:off x="5246784" y="272866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3007DC0A-F763-45C3-A97E-A7BD72E66708}"/>
                </a:ext>
              </a:extLst>
            </p:cNvPr>
            <p:cNvSpPr/>
            <p:nvPr/>
          </p:nvSpPr>
          <p:spPr>
            <a:xfrm>
              <a:off x="5110396" y="262529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E4DBECBB-16BB-4DD0-8090-1DE9C486DB4F}"/>
                </a:ext>
              </a:extLst>
            </p:cNvPr>
            <p:cNvSpPr/>
            <p:nvPr/>
          </p:nvSpPr>
          <p:spPr>
            <a:xfrm>
              <a:off x="5912513" y="247660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5A54ED67-48C3-461B-A218-1225F23EF0E0}"/>
                </a:ext>
              </a:extLst>
            </p:cNvPr>
            <p:cNvSpPr/>
            <p:nvPr/>
          </p:nvSpPr>
          <p:spPr>
            <a:xfrm>
              <a:off x="6056657" y="261011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ACA98FCB-6AE2-488A-9422-2E4FAF46F9CD}"/>
                </a:ext>
              </a:extLst>
            </p:cNvPr>
            <p:cNvSpPr/>
            <p:nvPr/>
          </p:nvSpPr>
          <p:spPr>
            <a:xfrm>
              <a:off x="5867425" y="301262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B343F4A2-F3B2-4DFA-A5C4-B09D129A606A}"/>
                </a:ext>
              </a:extLst>
            </p:cNvPr>
            <p:cNvSpPr/>
            <p:nvPr/>
          </p:nvSpPr>
          <p:spPr>
            <a:xfrm>
              <a:off x="5912513" y="315351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0503A3E0-E7C4-4AEF-A16C-14F98FD9CEF1}"/>
                </a:ext>
              </a:extLst>
            </p:cNvPr>
            <p:cNvSpPr/>
            <p:nvPr/>
          </p:nvSpPr>
          <p:spPr>
            <a:xfrm>
              <a:off x="6041144" y="274148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FEBE89C6-C681-4574-96C1-2E025E1BBE25}"/>
                </a:ext>
              </a:extLst>
            </p:cNvPr>
            <p:cNvSpPr/>
            <p:nvPr/>
          </p:nvSpPr>
          <p:spPr>
            <a:xfrm>
              <a:off x="6101732" y="287218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88B5F8D7-3BBB-47B9-980D-0DE455638C40}"/>
                </a:ext>
              </a:extLst>
            </p:cNvPr>
            <p:cNvSpPr/>
            <p:nvPr/>
          </p:nvSpPr>
          <p:spPr>
            <a:xfrm>
              <a:off x="6697057" y="310750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2" name="Oval 511">
              <a:extLst>
                <a:ext uri="{FF2B5EF4-FFF2-40B4-BE49-F238E27FC236}">
                  <a16:creationId xmlns:a16="http://schemas.microsoft.com/office/drawing/2014/main" id="{F2332538-0FB9-4262-98B4-14B67FFF3612}"/>
                </a:ext>
              </a:extLst>
            </p:cNvPr>
            <p:cNvSpPr/>
            <p:nvPr/>
          </p:nvSpPr>
          <p:spPr>
            <a:xfrm>
              <a:off x="6765869" y="322636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3" name="Oval 512">
              <a:extLst>
                <a:ext uri="{FF2B5EF4-FFF2-40B4-BE49-F238E27FC236}">
                  <a16:creationId xmlns:a16="http://schemas.microsoft.com/office/drawing/2014/main" id="{250AFC13-6A84-43C9-8650-58F52EC6AF30}"/>
                </a:ext>
              </a:extLst>
            </p:cNvPr>
            <p:cNvSpPr/>
            <p:nvPr/>
          </p:nvSpPr>
          <p:spPr>
            <a:xfrm>
              <a:off x="7423458" y="326816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63E006D1-EEDD-4719-93DF-2C54E55A7EFE}"/>
                </a:ext>
              </a:extLst>
            </p:cNvPr>
            <p:cNvSpPr/>
            <p:nvPr/>
          </p:nvSpPr>
          <p:spPr>
            <a:xfrm>
              <a:off x="7349744" y="337995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98C2889E-F9B3-44E6-B10B-2E16140D9D62}"/>
                </a:ext>
              </a:extLst>
            </p:cNvPr>
            <p:cNvSpPr/>
            <p:nvPr/>
          </p:nvSpPr>
          <p:spPr>
            <a:xfrm>
              <a:off x="6883220" y="321648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33A8B55E-56CC-43E3-A08A-7331BCA5DBE8}"/>
                </a:ext>
              </a:extLst>
            </p:cNvPr>
            <p:cNvSpPr/>
            <p:nvPr/>
          </p:nvSpPr>
          <p:spPr>
            <a:xfrm>
              <a:off x="6954505" y="308178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B6D4C790-F75B-4EE0-B06C-8530FB9F3662}"/>
                </a:ext>
              </a:extLst>
            </p:cNvPr>
            <p:cNvSpPr/>
            <p:nvPr/>
          </p:nvSpPr>
          <p:spPr>
            <a:xfrm>
              <a:off x="6886205" y="290670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98864A7B-AE34-4A83-B937-C375060CDB4C}"/>
                </a:ext>
              </a:extLst>
            </p:cNvPr>
            <p:cNvSpPr/>
            <p:nvPr/>
          </p:nvSpPr>
          <p:spPr>
            <a:xfrm>
              <a:off x="7083299" y="286941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9" name="Oval 518">
              <a:extLst>
                <a:ext uri="{FF2B5EF4-FFF2-40B4-BE49-F238E27FC236}">
                  <a16:creationId xmlns:a16="http://schemas.microsoft.com/office/drawing/2014/main" id="{07329469-14E1-4151-AB0D-7C14D67023CC}"/>
                </a:ext>
              </a:extLst>
            </p:cNvPr>
            <p:cNvSpPr/>
            <p:nvPr/>
          </p:nvSpPr>
          <p:spPr>
            <a:xfrm>
              <a:off x="7034650" y="248030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0" name="Oval 519">
              <a:extLst>
                <a:ext uri="{FF2B5EF4-FFF2-40B4-BE49-F238E27FC236}">
                  <a16:creationId xmlns:a16="http://schemas.microsoft.com/office/drawing/2014/main" id="{206AEF87-7647-4EF2-8604-7BA3FA40D412}"/>
                </a:ext>
              </a:extLst>
            </p:cNvPr>
            <p:cNvSpPr/>
            <p:nvPr/>
          </p:nvSpPr>
          <p:spPr>
            <a:xfrm>
              <a:off x="6483016" y="294559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1" name="Oval 520">
              <a:extLst>
                <a:ext uri="{FF2B5EF4-FFF2-40B4-BE49-F238E27FC236}">
                  <a16:creationId xmlns:a16="http://schemas.microsoft.com/office/drawing/2014/main" id="{E6B5A59E-1FD6-4863-9D63-643E9465A83E}"/>
                </a:ext>
              </a:extLst>
            </p:cNvPr>
            <p:cNvSpPr/>
            <p:nvPr/>
          </p:nvSpPr>
          <p:spPr>
            <a:xfrm>
              <a:off x="6634807" y="291053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1CB4120F-37FC-4BE1-8E03-D293A2169052}"/>
                </a:ext>
              </a:extLst>
            </p:cNvPr>
            <p:cNvSpPr/>
            <p:nvPr/>
          </p:nvSpPr>
          <p:spPr>
            <a:xfrm>
              <a:off x="6311251" y="299005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052FF799-1FA4-43FD-B9E3-60C9CD01FD53}"/>
                </a:ext>
              </a:extLst>
            </p:cNvPr>
            <p:cNvSpPr/>
            <p:nvPr/>
          </p:nvSpPr>
          <p:spPr>
            <a:xfrm>
              <a:off x="6586391" y="335461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4" name="Oval 523">
              <a:extLst>
                <a:ext uri="{FF2B5EF4-FFF2-40B4-BE49-F238E27FC236}">
                  <a16:creationId xmlns:a16="http://schemas.microsoft.com/office/drawing/2014/main" id="{2050090A-B494-46DE-AF5C-CB924D1C8942}"/>
                </a:ext>
              </a:extLst>
            </p:cNvPr>
            <p:cNvSpPr/>
            <p:nvPr/>
          </p:nvSpPr>
          <p:spPr>
            <a:xfrm>
              <a:off x="7073705" y="300859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D4F42D64-2691-4A79-8579-391C9937ED2B}"/>
                </a:ext>
              </a:extLst>
            </p:cNvPr>
            <p:cNvSpPr/>
            <p:nvPr/>
          </p:nvSpPr>
          <p:spPr>
            <a:xfrm>
              <a:off x="7627386" y="303270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174CC3AD-F284-46B4-A524-291C04651B71}"/>
                </a:ext>
              </a:extLst>
            </p:cNvPr>
            <p:cNvSpPr/>
            <p:nvPr/>
          </p:nvSpPr>
          <p:spPr>
            <a:xfrm>
              <a:off x="7304527" y="297650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F6667F31-E6C3-4125-8097-95D4004E0E56}"/>
                </a:ext>
              </a:extLst>
            </p:cNvPr>
            <p:cNvSpPr/>
            <p:nvPr/>
          </p:nvSpPr>
          <p:spPr>
            <a:xfrm>
              <a:off x="7276329" y="271160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F49EF7E1-F61F-406B-BF97-67B2E8ECB747}"/>
                </a:ext>
              </a:extLst>
            </p:cNvPr>
            <p:cNvSpPr/>
            <p:nvPr/>
          </p:nvSpPr>
          <p:spPr>
            <a:xfrm>
              <a:off x="7151448" y="242881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9" name="Oval 528">
              <a:extLst>
                <a:ext uri="{FF2B5EF4-FFF2-40B4-BE49-F238E27FC236}">
                  <a16:creationId xmlns:a16="http://schemas.microsoft.com/office/drawing/2014/main" id="{2E5FC9B1-1514-4BF1-9CE5-D4014E0BE2F7}"/>
                </a:ext>
              </a:extLst>
            </p:cNvPr>
            <p:cNvSpPr/>
            <p:nvPr/>
          </p:nvSpPr>
          <p:spPr>
            <a:xfrm>
              <a:off x="6913074" y="242129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0" name="Oval 529">
              <a:extLst>
                <a:ext uri="{FF2B5EF4-FFF2-40B4-BE49-F238E27FC236}">
                  <a16:creationId xmlns:a16="http://schemas.microsoft.com/office/drawing/2014/main" id="{4D4BF0CB-DED0-4402-95B5-DCFEFB57067A}"/>
                </a:ext>
              </a:extLst>
            </p:cNvPr>
            <p:cNvSpPr/>
            <p:nvPr/>
          </p:nvSpPr>
          <p:spPr>
            <a:xfrm>
              <a:off x="7036477" y="232182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1" name="Oval 530">
              <a:extLst>
                <a:ext uri="{FF2B5EF4-FFF2-40B4-BE49-F238E27FC236}">
                  <a16:creationId xmlns:a16="http://schemas.microsoft.com/office/drawing/2014/main" id="{AA502CA1-259D-4A3E-A99C-158E97DA2E3E}"/>
                </a:ext>
              </a:extLst>
            </p:cNvPr>
            <p:cNvSpPr/>
            <p:nvPr/>
          </p:nvSpPr>
          <p:spPr>
            <a:xfrm>
              <a:off x="7293502" y="245056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2" name="Oval 531">
              <a:extLst>
                <a:ext uri="{FF2B5EF4-FFF2-40B4-BE49-F238E27FC236}">
                  <a16:creationId xmlns:a16="http://schemas.microsoft.com/office/drawing/2014/main" id="{87213FED-F505-4E0A-B111-D98987052CA9}"/>
                </a:ext>
              </a:extLst>
            </p:cNvPr>
            <p:cNvSpPr/>
            <p:nvPr/>
          </p:nvSpPr>
          <p:spPr>
            <a:xfrm>
              <a:off x="7451007" y="243384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3" name="Oval 532">
              <a:extLst>
                <a:ext uri="{FF2B5EF4-FFF2-40B4-BE49-F238E27FC236}">
                  <a16:creationId xmlns:a16="http://schemas.microsoft.com/office/drawing/2014/main" id="{B0948980-9963-4E3C-9F02-1562C20B4703}"/>
                </a:ext>
              </a:extLst>
            </p:cNvPr>
            <p:cNvSpPr/>
            <p:nvPr/>
          </p:nvSpPr>
          <p:spPr>
            <a:xfrm>
              <a:off x="6868387" y="226554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EC515A29-0944-460C-A73D-F6C33B78D79D}"/>
                </a:ext>
              </a:extLst>
            </p:cNvPr>
            <p:cNvSpPr/>
            <p:nvPr/>
          </p:nvSpPr>
          <p:spPr>
            <a:xfrm>
              <a:off x="6294922" y="243584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5" name="Oval 534">
              <a:extLst>
                <a:ext uri="{FF2B5EF4-FFF2-40B4-BE49-F238E27FC236}">
                  <a16:creationId xmlns:a16="http://schemas.microsoft.com/office/drawing/2014/main" id="{B18F57E2-1512-402F-941E-E9B6C5A5AA7C}"/>
                </a:ext>
              </a:extLst>
            </p:cNvPr>
            <p:cNvSpPr/>
            <p:nvPr/>
          </p:nvSpPr>
          <p:spPr>
            <a:xfrm>
              <a:off x="6654683" y="213661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4BC94F43-41C3-4E8B-9F3F-11685AA097D8}"/>
                </a:ext>
              </a:extLst>
            </p:cNvPr>
            <p:cNvSpPr/>
            <p:nvPr/>
          </p:nvSpPr>
          <p:spPr>
            <a:xfrm>
              <a:off x="6475990" y="234812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9130FBEF-64C1-483D-B9CA-33B15CD3837A}"/>
                </a:ext>
              </a:extLst>
            </p:cNvPr>
            <p:cNvSpPr/>
            <p:nvPr/>
          </p:nvSpPr>
          <p:spPr>
            <a:xfrm>
              <a:off x="6592788" y="229664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81596495-DA51-47E6-8B74-1DF14E1AA558}"/>
                </a:ext>
              </a:extLst>
            </p:cNvPr>
            <p:cNvSpPr/>
            <p:nvPr/>
          </p:nvSpPr>
          <p:spPr>
            <a:xfrm>
              <a:off x="6354414" y="228912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708C8E6A-83BE-4A09-BD08-C457911C358C}"/>
                </a:ext>
              </a:extLst>
            </p:cNvPr>
            <p:cNvSpPr/>
            <p:nvPr/>
          </p:nvSpPr>
          <p:spPr>
            <a:xfrm>
              <a:off x="6477817" y="218964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25B8986C-455E-40A1-9C56-C321390B22C2}"/>
                </a:ext>
              </a:extLst>
            </p:cNvPr>
            <p:cNvSpPr/>
            <p:nvPr/>
          </p:nvSpPr>
          <p:spPr>
            <a:xfrm>
              <a:off x="6734842" y="231839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AC9D4B6A-FBB6-4B40-AFE9-1AE14340BA2C}"/>
                </a:ext>
              </a:extLst>
            </p:cNvPr>
            <p:cNvSpPr/>
            <p:nvPr/>
          </p:nvSpPr>
          <p:spPr>
            <a:xfrm>
              <a:off x="7080041" y="207948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E251AC41-174A-4586-9D4F-B22F986CEF14}"/>
                </a:ext>
              </a:extLst>
            </p:cNvPr>
            <p:cNvSpPr/>
            <p:nvPr/>
          </p:nvSpPr>
          <p:spPr>
            <a:xfrm>
              <a:off x="7196839" y="202799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3D297581-3A28-4B73-8B9F-C598E1EA4A05}"/>
                </a:ext>
              </a:extLst>
            </p:cNvPr>
            <p:cNvSpPr/>
            <p:nvPr/>
          </p:nvSpPr>
          <p:spPr>
            <a:xfrm>
              <a:off x="6958465" y="202047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A12D224A-3BE2-402C-87F0-D077E4BBFE28}"/>
                </a:ext>
              </a:extLst>
            </p:cNvPr>
            <p:cNvSpPr/>
            <p:nvPr/>
          </p:nvSpPr>
          <p:spPr>
            <a:xfrm>
              <a:off x="7040448" y="219724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724346AD-B0AC-48FA-8D90-70E98340D141}"/>
                </a:ext>
              </a:extLst>
            </p:cNvPr>
            <p:cNvSpPr/>
            <p:nvPr/>
          </p:nvSpPr>
          <p:spPr>
            <a:xfrm>
              <a:off x="6924694" y="212723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ED99C658-7E2B-4248-A29C-083F7D538E60}"/>
                </a:ext>
              </a:extLst>
            </p:cNvPr>
            <p:cNvSpPr/>
            <p:nvPr/>
          </p:nvSpPr>
          <p:spPr>
            <a:xfrm>
              <a:off x="7342777" y="215893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5A5B7957-0937-4381-85EF-55240D6B315E}"/>
                </a:ext>
              </a:extLst>
            </p:cNvPr>
            <p:cNvSpPr/>
            <p:nvPr/>
          </p:nvSpPr>
          <p:spPr>
            <a:xfrm>
              <a:off x="7477904" y="201648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DDF072A6-D5C4-4467-947C-92D8C232DACF}"/>
                </a:ext>
              </a:extLst>
            </p:cNvPr>
            <p:cNvSpPr/>
            <p:nvPr/>
          </p:nvSpPr>
          <p:spPr>
            <a:xfrm>
              <a:off x="7329912" y="259349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9AC05FF7-4B58-4CC3-91B9-FAD42BEA4A56}"/>
                </a:ext>
              </a:extLst>
            </p:cNvPr>
            <p:cNvSpPr/>
            <p:nvPr/>
          </p:nvSpPr>
          <p:spPr>
            <a:xfrm>
              <a:off x="7179825" y="257470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0A7239B8-F6B3-4288-8265-D6EB6DC8AB7D}"/>
                </a:ext>
              </a:extLst>
            </p:cNvPr>
            <p:cNvSpPr/>
            <p:nvPr/>
          </p:nvSpPr>
          <p:spPr>
            <a:xfrm>
              <a:off x="6801445" y="279680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C16FBFCE-94B6-49AF-AB08-78DAF6BDEB17}"/>
                </a:ext>
              </a:extLst>
            </p:cNvPr>
            <p:cNvSpPr/>
            <p:nvPr/>
          </p:nvSpPr>
          <p:spPr>
            <a:xfrm>
              <a:off x="7858096" y="263147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41782BDD-179A-41FD-98AB-23FAB48F9B2D}"/>
                </a:ext>
              </a:extLst>
            </p:cNvPr>
            <p:cNvSpPr/>
            <p:nvPr/>
          </p:nvSpPr>
          <p:spPr>
            <a:xfrm>
              <a:off x="7622029" y="250645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DAF92921-A3B9-40CC-A1E4-CB4E0B9506B4}"/>
                </a:ext>
              </a:extLst>
            </p:cNvPr>
            <p:cNvSpPr/>
            <p:nvPr/>
          </p:nvSpPr>
          <p:spPr>
            <a:xfrm>
              <a:off x="7749930" y="245356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343F80BC-EB63-47A9-B030-974B07B7EBB1}"/>
                </a:ext>
              </a:extLst>
            </p:cNvPr>
            <p:cNvSpPr/>
            <p:nvPr/>
          </p:nvSpPr>
          <p:spPr>
            <a:xfrm>
              <a:off x="7553467" y="274319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3C0889C4-CE43-48C1-8F2C-D23C9EDF9777}"/>
                </a:ext>
              </a:extLst>
            </p:cNvPr>
            <p:cNvSpPr/>
            <p:nvPr/>
          </p:nvSpPr>
          <p:spPr>
            <a:xfrm>
              <a:off x="7471828" y="288546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D2F255CD-AA76-43A8-9FE1-E8EB2359631F}"/>
                </a:ext>
              </a:extLst>
            </p:cNvPr>
            <p:cNvSpPr/>
            <p:nvPr/>
          </p:nvSpPr>
          <p:spPr>
            <a:xfrm>
              <a:off x="7804293" y="286466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944E48B3-92A1-4345-AF03-A83397603EEF}"/>
                </a:ext>
              </a:extLst>
            </p:cNvPr>
            <p:cNvSpPr/>
            <p:nvPr/>
          </p:nvSpPr>
          <p:spPr>
            <a:xfrm>
              <a:off x="7379716" y="401872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7C79AD0D-3A99-495D-B3B5-C13DE7ED3D10}"/>
                </a:ext>
              </a:extLst>
            </p:cNvPr>
            <p:cNvSpPr/>
            <p:nvPr/>
          </p:nvSpPr>
          <p:spPr>
            <a:xfrm>
              <a:off x="7241465" y="389669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12F53CF0-10DA-417F-A2D6-80E19896A87F}"/>
                </a:ext>
              </a:extLst>
            </p:cNvPr>
            <p:cNvSpPr/>
            <p:nvPr/>
          </p:nvSpPr>
          <p:spPr>
            <a:xfrm>
              <a:off x="7117358" y="400076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B4F018A9-47BB-4025-9024-4557E8337D36}"/>
                </a:ext>
              </a:extLst>
            </p:cNvPr>
            <p:cNvSpPr/>
            <p:nvPr/>
          </p:nvSpPr>
          <p:spPr>
            <a:xfrm>
              <a:off x="6567154" y="390308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A36C653D-65FC-48D8-8B5C-C47A3E911F05}"/>
                </a:ext>
              </a:extLst>
            </p:cNvPr>
            <p:cNvSpPr/>
            <p:nvPr/>
          </p:nvSpPr>
          <p:spPr>
            <a:xfrm>
              <a:off x="7193214" y="372145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49912BA6-57E9-44DA-99DD-3C5CC3AA5F30}"/>
                </a:ext>
              </a:extLst>
            </p:cNvPr>
            <p:cNvSpPr/>
            <p:nvPr/>
          </p:nvSpPr>
          <p:spPr>
            <a:xfrm>
              <a:off x="6877626" y="387738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64FCC5A1-D13C-401D-A373-7C61EF59AAD3}"/>
                </a:ext>
              </a:extLst>
            </p:cNvPr>
            <p:cNvSpPr/>
            <p:nvPr/>
          </p:nvSpPr>
          <p:spPr>
            <a:xfrm>
              <a:off x="6961324" y="375220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592E835E-9225-40FA-95C8-A90126A3323F}"/>
                </a:ext>
              </a:extLst>
            </p:cNvPr>
            <p:cNvSpPr/>
            <p:nvPr/>
          </p:nvSpPr>
          <p:spPr>
            <a:xfrm>
              <a:off x="7066747" y="380132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667F03D6-D472-4C60-BA34-7D81E9D4AFDD}"/>
                </a:ext>
              </a:extLst>
            </p:cNvPr>
            <p:cNvSpPr/>
            <p:nvPr/>
          </p:nvSpPr>
          <p:spPr>
            <a:xfrm>
              <a:off x="6993033" y="391312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ABE8B996-FD2A-4BDB-8997-80CC47481188}"/>
                </a:ext>
              </a:extLst>
            </p:cNvPr>
            <p:cNvSpPr/>
            <p:nvPr/>
          </p:nvSpPr>
          <p:spPr>
            <a:xfrm>
              <a:off x="6696162" y="382643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8E8478BC-25DA-495B-AC13-E5D51A355892}"/>
                </a:ext>
              </a:extLst>
            </p:cNvPr>
            <p:cNvSpPr/>
            <p:nvPr/>
          </p:nvSpPr>
          <p:spPr>
            <a:xfrm>
              <a:off x="6819755" y="374344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FB55DBF8-F4F3-4352-8D72-35DFDD2534E4}"/>
                </a:ext>
              </a:extLst>
            </p:cNvPr>
            <p:cNvSpPr/>
            <p:nvPr/>
          </p:nvSpPr>
          <p:spPr>
            <a:xfrm>
              <a:off x="6808348" y="392566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44BC570E-273A-4A2D-ADA2-EB4D94E875D0}"/>
                </a:ext>
              </a:extLst>
            </p:cNvPr>
            <p:cNvSpPr/>
            <p:nvPr/>
          </p:nvSpPr>
          <p:spPr>
            <a:xfrm>
              <a:off x="7151448" y="41761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5AC9E744-11CB-42C1-9CAE-CC022480CE93}"/>
                </a:ext>
              </a:extLst>
            </p:cNvPr>
            <p:cNvSpPr/>
            <p:nvPr/>
          </p:nvSpPr>
          <p:spPr>
            <a:xfrm>
              <a:off x="6966763" y="418873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32DAEFD9-BD2E-4FF8-99CF-AE6CAD938F50}"/>
                </a:ext>
              </a:extLst>
            </p:cNvPr>
            <p:cNvSpPr/>
            <p:nvPr/>
          </p:nvSpPr>
          <p:spPr>
            <a:xfrm>
              <a:off x="7077279" y="425582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674BB9D6-5EDF-45AF-92EC-CE7AF81A5912}"/>
                </a:ext>
              </a:extLst>
            </p:cNvPr>
            <p:cNvSpPr/>
            <p:nvPr/>
          </p:nvSpPr>
          <p:spPr>
            <a:xfrm>
              <a:off x="7561773" y="383181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B20ED380-2591-49E7-A205-7FBDED172207}"/>
                </a:ext>
              </a:extLst>
            </p:cNvPr>
            <p:cNvSpPr/>
            <p:nvPr/>
          </p:nvSpPr>
          <p:spPr>
            <a:xfrm>
              <a:off x="7437666" y="393587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8C785DD8-2924-44CE-93DB-C923C8613B4B}"/>
                </a:ext>
              </a:extLst>
            </p:cNvPr>
            <p:cNvSpPr/>
            <p:nvPr/>
          </p:nvSpPr>
          <p:spPr>
            <a:xfrm>
              <a:off x="7619506" y="364774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7" name="Oval 576">
              <a:extLst>
                <a:ext uri="{FF2B5EF4-FFF2-40B4-BE49-F238E27FC236}">
                  <a16:creationId xmlns:a16="http://schemas.microsoft.com/office/drawing/2014/main" id="{F666AE4B-2677-449C-9735-91C8A59817B9}"/>
                </a:ext>
              </a:extLst>
            </p:cNvPr>
            <p:cNvSpPr/>
            <p:nvPr/>
          </p:nvSpPr>
          <p:spPr>
            <a:xfrm>
              <a:off x="7387055" y="373643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8" name="Oval 577">
              <a:extLst>
                <a:ext uri="{FF2B5EF4-FFF2-40B4-BE49-F238E27FC236}">
                  <a16:creationId xmlns:a16="http://schemas.microsoft.com/office/drawing/2014/main" id="{42988E37-C26B-4DA2-B30B-B84C3C2951F8}"/>
                </a:ext>
              </a:extLst>
            </p:cNvPr>
            <p:cNvSpPr/>
            <p:nvPr/>
          </p:nvSpPr>
          <p:spPr>
            <a:xfrm>
              <a:off x="7313341" y="384823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5B9B9454-90A1-4BAD-A1E2-3D7FADCB247E}"/>
                </a:ext>
              </a:extLst>
            </p:cNvPr>
            <p:cNvSpPr/>
            <p:nvPr/>
          </p:nvSpPr>
          <p:spPr>
            <a:xfrm>
              <a:off x="6371958" y="393587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E5CB3845-914A-42FD-A3B0-3BA67D9D2086}"/>
                </a:ext>
              </a:extLst>
            </p:cNvPr>
            <p:cNvSpPr/>
            <p:nvPr/>
          </p:nvSpPr>
          <p:spPr>
            <a:xfrm>
              <a:off x="6289068" y="40501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3BE4692C-D02C-4471-9E64-BF737138822A}"/>
                </a:ext>
              </a:extLst>
            </p:cNvPr>
            <p:cNvSpPr/>
            <p:nvPr/>
          </p:nvSpPr>
          <p:spPr>
            <a:xfrm>
              <a:off x="6104383" y="406273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B224D783-B2E2-4D33-8AE4-94E567F8F845}"/>
                </a:ext>
              </a:extLst>
            </p:cNvPr>
            <p:cNvSpPr/>
            <p:nvPr/>
          </p:nvSpPr>
          <p:spPr>
            <a:xfrm>
              <a:off x="6214899" y="412982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3" name="Oval 582">
              <a:extLst>
                <a:ext uri="{FF2B5EF4-FFF2-40B4-BE49-F238E27FC236}">
                  <a16:creationId xmlns:a16="http://schemas.microsoft.com/office/drawing/2014/main" id="{32E57F79-E0F2-4731-A55D-EEB96EB740D8}"/>
                </a:ext>
              </a:extLst>
            </p:cNvPr>
            <p:cNvSpPr/>
            <p:nvPr/>
          </p:nvSpPr>
          <p:spPr>
            <a:xfrm>
              <a:off x="6204686" y="395243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 </a:t>
              </a:r>
            </a:p>
          </p:txBody>
        </p:sp>
        <p:sp>
          <p:nvSpPr>
            <p:cNvPr id="584" name="Oval 583">
              <a:extLst>
                <a:ext uri="{FF2B5EF4-FFF2-40B4-BE49-F238E27FC236}">
                  <a16:creationId xmlns:a16="http://schemas.microsoft.com/office/drawing/2014/main" id="{F4EB0D97-6517-4D67-BBD1-41BCFCE87014}"/>
                </a:ext>
              </a:extLst>
            </p:cNvPr>
            <p:cNvSpPr/>
            <p:nvPr/>
          </p:nvSpPr>
          <p:spPr>
            <a:xfrm>
              <a:off x="4296132" y="41051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5" name="Oval 584">
              <a:extLst>
                <a:ext uri="{FF2B5EF4-FFF2-40B4-BE49-F238E27FC236}">
                  <a16:creationId xmlns:a16="http://schemas.microsoft.com/office/drawing/2014/main" id="{567EF433-0708-4416-BB9B-381D8A9289F1}"/>
                </a:ext>
              </a:extLst>
            </p:cNvPr>
            <p:cNvSpPr/>
            <p:nvPr/>
          </p:nvSpPr>
          <p:spPr>
            <a:xfrm>
              <a:off x="3994535" y="399260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7009BA84-3291-48FE-8151-C4D20541ADF1}"/>
                </a:ext>
              </a:extLst>
            </p:cNvPr>
            <p:cNvSpPr/>
            <p:nvPr/>
          </p:nvSpPr>
          <p:spPr>
            <a:xfrm>
              <a:off x="3945393" y="412422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6B0156EC-E92F-41A7-9244-1978A546DAC5}"/>
                </a:ext>
              </a:extLst>
            </p:cNvPr>
            <p:cNvSpPr/>
            <p:nvPr/>
          </p:nvSpPr>
          <p:spPr>
            <a:xfrm>
              <a:off x="4242908" y="398496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A3CE6D0A-97A4-416A-A79E-B2070B145B7B}"/>
                </a:ext>
              </a:extLst>
            </p:cNvPr>
            <p:cNvSpPr/>
            <p:nvPr/>
          </p:nvSpPr>
          <p:spPr>
            <a:xfrm>
              <a:off x="4162003" y="404836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9" name="Oval 588">
              <a:extLst>
                <a:ext uri="{FF2B5EF4-FFF2-40B4-BE49-F238E27FC236}">
                  <a16:creationId xmlns:a16="http://schemas.microsoft.com/office/drawing/2014/main" id="{D4B47E3F-02C2-4A35-A5A0-F46DDAA0A93E}"/>
                </a:ext>
              </a:extLst>
            </p:cNvPr>
            <p:cNvSpPr/>
            <p:nvPr/>
          </p:nvSpPr>
          <p:spPr>
            <a:xfrm>
              <a:off x="4070512" y="418325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309A500B-8476-46EC-807C-F742FA6FDD8A}"/>
                </a:ext>
              </a:extLst>
            </p:cNvPr>
            <p:cNvSpPr/>
            <p:nvPr/>
          </p:nvSpPr>
          <p:spPr>
            <a:xfrm>
              <a:off x="4166258" y="432135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F18DF4DD-B6C0-4BAE-9C27-7AB7AABF3DCE}"/>
                </a:ext>
              </a:extLst>
            </p:cNvPr>
            <p:cNvSpPr/>
            <p:nvPr/>
          </p:nvSpPr>
          <p:spPr>
            <a:xfrm>
              <a:off x="3898075" y="425789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2" name="Oval 591">
              <a:extLst>
                <a:ext uri="{FF2B5EF4-FFF2-40B4-BE49-F238E27FC236}">
                  <a16:creationId xmlns:a16="http://schemas.microsoft.com/office/drawing/2014/main" id="{62F0A3E7-9DB0-49F6-907A-FFCE41C068BF}"/>
                </a:ext>
              </a:extLst>
            </p:cNvPr>
            <p:cNvSpPr/>
            <p:nvPr/>
          </p:nvSpPr>
          <p:spPr>
            <a:xfrm>
              <a:off x="3862367" y="400130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3" name="Oval 592">
              <a:extLst>
                <a:ext uri="{FF2B5EF4-FFF2-40B4-BE49-F238E27FC236}">
                  <a16:creationId xmlns:a16="http://schemas.microsoft.com/office/drawing/2014/main" id="{4DFAAEC2-70AB-4611-BA6F-E215C701D441}"/>
                </a:ext>
              </a:extLst>
            </p:cNvPr>
            <p:cNvSpPr/>
            <p:nvPr/>
          </p:nvSpPr>
          <p:spPr>
            <a:xfrm>
              <a:off x="3929457" y="373643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4" name="Oval 593">
              <a:extLst>
                <a:ext uri="{FF2B5EF4-FFF2-40B4-BE49-F238E27FC236}">
                  <a16:creationId xmlns:a16="http://schemas.microsoft.com/office/drawing/2014/main" id="{91D3A1C4-E643-4107-9C41-9B1ABC938908}"/>
                </a:ext>
              </a:extLst>
            </p:cNvPr>
            <p:cNvSpPr/>
            <p:nvPr/>
          </p:nvSpPr>
          <p:spPr>
            <a:xfrm>
              <a:off x="4070512" y="367084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EA6EE793-0A45-43A7-8768-9F4CEDF00BA5}"/>
                </a:ext>
              </a:extLst>
            </p:cNvPr>
            <p:cNvSpPr/>
            <p:nvPr/>
          </p:nvSpPr>
          <p:spPr>
            <a:xfrm>
              <a:off x="4016076" y="384075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6" name="Oval 595">
              <a:extLst>
                <a:ext uri="{FF2B5EF4-FFF2-40B4-BE49-F238E27FC236}">
                  <a16:creationId xmlns:a16="http://schemas.microsoft.com/office/drawing/2014/main" id="{376E5D2F-4C6B-46D5-BC73-0D01A239697F}"/>
                </a:ext>
              </a:extLst>
            </p:cNvPr>
            <p:cNvSpPr/>
            <p:nvPr/>
          </p:nvSpPr>
          <p:spPr>
            <a:xfrm>
              <a:off x="4236789" y="369260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7" name="Oval 596">
              <a:extLst>
                <a:ext uri="{FF2B5EF4-FFF2-40B4-BE49-F238E27FC236}">
                  <a16:creationId xmlns:a16="http://schemas.microsoft.com/office/drawing/2014/main" id="{734717DC-29DA-4BC6-BC34-D50D2FE1C524}"/>
                </a:ext>
              </a:extLst>
            </p:cNvPr>
            <p:cNvSpPr/>
            <p:nvPr/>
          </p:nvSpPr>
          <p:spPr>
            <a:xfrm>
              <a:off x="4254068" y="381249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8" name="Oval 597">
              <a:extLst>
                <a:ext uri="{FF2B5EF4-FFF2-40B4-BE49-F238E27FC236}">
                  <a16:creationId xmlns:a16="http://schemas.microsoft.com/office/drawing/2014/main" id="{4CF55666-9738-4741-982A-8E13E3911310}"/>
                </a:ext>
              </a:extLst>
            </p:cNvPr>
            <p:cNvSpPr/>
            <p:nvPr/>
          </p:nvSpPr>
          <p:spPr>
            <a:xfrm>
              <a:off x="4389844" y="389669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9CCAC70E-DF72-450B-B7F5-5849B10992CE}"/>
                </a:ext>
              </a:extLst>
            </p:cNvPr>
            <p:cNvSpPr/>
            <p:nvPr/>
          </p:nvSpPr>
          <p:spPr>
            <a:xfrm>
              <a:off x="4363251" y="369252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0" name="Oval 599">
              <a:extLst>
                <a:ext uri="{FF2B5EF4-FFF2-40B4-BE49-F238E27FC236}">
                  <a16:creationId xmlns:a16="http://schemas.microsoft.com/office/drawing/2014/main" id="{4F98D21F-85C0-4F63-8A2C-BA298A9421C4}"/>
                </a:ext>
              </a:extLst>
            </p:cNvPr>
            <p:cNvSpPr/>
            <p:nvPr/>
          </p:nvSpPr>
          <p:spPr>
            <a:xfrm>
              <a:off x="4560779" y="403912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1" name="Oval 600">
              <a:extLst>
                <a:ext uri="{FF2B5EF4-FFF2-40B4-BE49-F238E27FC236}">
                  <a16:creationId xmlns:a16="http://schemas.microsoft.com/office/drawing/2014/main" id="{162BB20C-F968-4575-ACEE-DE76EC8D4B28}"/>
                </a:ext>
              </a:extLst>
            </p:cNvPr>
            <p:cNvSpPr/>
            <p:nvPr/>
          </p:nvSpPr>
          <p:spPr>
            <a:xfrm>
              <a:off x="4413146" y="405560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32E34F2C-8510-4CE2-A6EA-2E797A8E6EF2}"/>
                </a:ext>
              </a:extLst>
            </p:cNvPr>
            <p:cNvSpPr/>
            <p:nvPr/>
          </p:nvSpPr>
          <p:spPr>
            <a:xfrm>
              <a:off x="4493831" y="385676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E1C76C32-1E31-4850-A50A-6AE0231555BC}"/>
                </a:ext>
              </a:extLst>
            </p:cNvPr>
            <p:cNvSpPr/>
            <p:nvPr/>
          </p:nvSpPr>
          <p:spPr>
            <a:xfrm>
              <a:off x="4660108" y="387852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4" name="Oval 603">
              <a:extLst>
                <a:ext uri="{FF2B5EF4-FFF2-40B4-BE49-F238E27FC236}">
                  <a16:creationId xmlns:a16="http://schemas.microsoft.com/office/drawing/2014/main" id="{EC412EB0-5B6A-4F29-A23F-77AC4C73A22C}"/>
                </a:ext>
              </a:extLst>
            </p:cNvPr>
            <p:cNvSpPr/>
            <p:nvPr/>
          </p:nvSpPr>
          <p:spPr>
            <a:xfrm>
              <a:off x="4677387" y="399841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5" name="Oval 604">
              <a:extLst>
                <a:ext uri="{FF2B5EF4-FFF2-40B4-BE49-F238E27FC236}">
                  <a16:creationId xmlns:a16="http://schemas.microsoft.com/office/drawing/2014/main" id="{46872D28-AE77-4CB4-91A1-9E30BBCEBE1B}"/>
                </a:ext>
              </a:extLst>
            </p:cNvPr>
            <p:cNvSpPr/>
            <p:nvPr/>
          </p:nvSpPr>
          <p:spPr>
            <a:xfrm>
              <a:off x="4786570" y="387844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F993DF1C-BCA7-4D13-A346-F2D9E5F4BB0E}"/>
                </a:ext>
              </a:extLst>
            </p:cNvPr>
            <p:cNvSpPr/>
            <p:nvPr/>
          </p:nvSpPr>
          <p:spPr>
            <a:xfrm>
              <a:off x="6694652" y="326692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D6A2B631-BD95-477D-B6AA-F40FBAD99FD6}"/>
                </a:ext>
              </a:extLst>
            </p:cNvPr>
            <p:cNvSpPr/>
            <p:nvPr/>
          </p:nvSpPr>
          <p:spPr>
            <a:xfrm>
              <a:off x="6499427" y="308484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8" name="Oval 607">
              <a:extLst>
                <a:ext uri="{FF2B5EF4-FFF2-40B4-BE49-F238E27FC236}">
                  <a16:creationId xmlns:a16="http://schemas.microsoft.com/office/drawing/2014/main" id="{1EDCD56A-9FE8-48EF-8A0A-36B1A1180146}"/>
                </a:ext>
              </a:extLst>
            </p:cNvPr>
            <p:cNvSpPr/>
            <p:nvPr/>
          </p:nvSpPr>
          <p:spPr>
            <a:xfrm>
              <a:off x="6099324" y="335817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9" name="Oval 608">
              <a:extLst>
                <a:ext uri="{FF2B5EF4-FFF2-40B4-BE49-F238E27FC236}">
                  <a16:creationId xmlns:a16="http://schemas.microsoft.com/office/drawing/2014/main" id="{DE63B36C-0BB6-45D9-A75D-3B720153AECE}"/>
                </a:ext>
              </a:extLst>
            </p:cNvPr>
            <p:cNvSpPr/>
            <p:nvPr/>
          </p:nvSpPr>
          <p:spPr>
            <a:xfrm>
              <a:off x="5627861" y="288996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0" name="Oval 609">
              <a:extLst>
                <a:ext uri="{FF2B5EF4-FFF2-40B4-BE49-F238E27FC236}">
                  <a16:creationId xmlns:a16="http://schemas.microsoft.com/office/drawing/2014/main" id="{FD2DE67F-17DD-49E1-8018-D9ECF540F2C5}"/>
                </a:ext>
              </a:extLst>
            </p:cNvPr>
            <p:cNvSpPr/>
            <p:nvPr/>
          </p:nvSpPr>
          <p:spPr>
            <a:xfrm>
              <a:off x="5781063" y="375369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1" name="Oval 610">
              <a:extLst>
                <a:ext uri="{FF2B5EF4-FFF2-40B4-BE49-F238E27FC236}">
                  <a16:creationId xmlns:a16="http://schemas.microsoft.com/office/drawing/2014/main" id="{C71DB48A-274C-48DD-8D76-B47BA756500D}"/>
                </a:ext>
              </a:extLst>
            </p:cNvPr>
            <p:cNvSpPr/>
            <p:nvPr/>
          </p:nvSpPr>
          <p:spPr>
            <a:xfrm>
              <a:off x="5726976" y="383026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2" name="Oval 611">
              <a:extLst>
                <a:ext uri="{FF2B5EF4-FFF2-40B4-BE49-F238E27FC236}">
                  <a16:creationId xmlns:a16="http://schemas.microsoft.com/office/drawing/2014/main" id="{5E6031E6-4DAA-47FC-8B3A-784B9406CD2E}"/>
                </a:ext>
              </a:extLst>
            </p:cNvPr>
            <p:cNvSpPr/>
            <p:nvPr/>
          </p:nvSpPr>
          <p:spPr>
            <a:xfrm>
              <a:off x="5619423" y="390680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3" name="Oval 612">
              <a:extLst>
                <a:ext uri="{FF2B5EF4-FFF2-40B4-BE49-F238E27FC236}">
                  <a16:creationId xmlns:a16="http://schemas.microsoft.com/office/drawing/2014/main" id="{799623F6-559C-4355-BE68-3563B592B4C8}"/>
                </a:ext>
              </a:extLst>
            </p:cNvPr>
            <p:cNvSpPr/>
            <p:nvPr/>
          </p:nvSpPr>
          <p:spPr>
            <a:xfrm>
              <a:off x="5324776" y="393673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4" name="Oval 613">
              <a:extLst>
                <a:ext uri="{FF2B5EF4-FFF2-40B4-BE49-F238E27FC236}">
                  <a16:creationId xmlns:a16="http://schemas.microsoft.com/office/drawing/2014/main" id="{2EB7CEED-5AF0-41C6-AADB-0AF45D020BE4}"/>
                </a:ext>
              </a:extLst>
            </p:cNvPr>
            <p:cNvSpPr/>
            <p:nvPr/>
          </p:nvSpPr>
          <p:spPr>
            <a:xfrm>
              <a:off x="5129797" y="372145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FBD70873-CC94-4CFF-8435-4EF445206E09}"/>
                </a:ext>
              </a:extLst>
            </p:cNvPr>
            <p:cNvSpPr/>
            <p:nvPr/>
          </p:nvSpPr>
          <p:spPr>
            <a:xfrm>
              <a:off x="5282664" y="374809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6" name="Oval 615">
              <a:extLst>
                <a:ext uri="{FF2B5EF4-FFF2-40B4-BE49-F238E27FC236}">
                  <a16:creationId xmlns:a16="http://schemas.microsoft.com/office/drawing/2014/main" id="{9BE06F1A-9152-4B31-AC0C-D5BFF5069367}"/>
                </a:ext>
              </a:extLst>
            </p:cNvPr>
            <p:cNvSpPr/>
            <p:nvPr/>
          </p:nvSpPr>
          <p:spPr>
            <a:xfrm>
              <a:off x="5465647" y="390858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5E19F0CA-2BE2-4681-AFB0-90CF8546B6CF}"/>
                </a:ext>
              </a:extLst>
            </p:cNvPr>
            <p:cNvSpPr/>
            <p:nvPr/>
          </p:nvSpPr>
          <p:spPr>
            <a:xfrm>
              <a:off x="4995366" y="42311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8" name="Oval 617">
              <a:extLst>
                <a:ext uri="{FF2B5EF4-FFF2-40B4-BE49-F238E27FC236}">
                  <a16:creationId xmlns:a16="http://schemas.microsoft.com/office/drawing/2014/main" id="{A9ABB907-F69E-4A88-B2C8-B77256FBDEAE}"/>
                </a:ext>
              </a:extLst>
            </p:cNvPr>
            <p:cNvSpPr/>
            <p:nvPr/>
          </p:nvSpPr>
          <p:spPr>
            <a:xfrm>
              <a:off x="4910164" y="431441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9" name="Oval 618">
              <a:extLst>
                <a:ext uri="{FF2B5EF4-FFF2-40B4-BE49-F238E27FC236}">
                  <a16:creationId xmlns:a16="http://schemas.microsoft.com/office/drawing/2014/main" id="{DCF8E045-EB06-4950-A018-8C1F5F408A40}"/>
                </a:ext>
              </a:extLst>
            </p:cNvPr>
            <p:cNvSpPr/>
            <p:nvPr/>
          </p:nvSpPr>
          <p:spPr>
            <a:xfrm>
              <a:off x="4790498" y="428183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0" name="Oval 619">
              <a:extLst>
                <a:ext uri="{FF2B5EF4-FFF2-40B4-BE49-F238E27FC236}">
                  <a16:creationId xmlns:a16="http://schemas.microsoft.com/office/drawing/2014/main" id="{DAA69A0A-3D64-4DCA-B666-5A94C3FE68A6}"/>
                </a:ext>
              </a:extLst>
            </p:cNvPr>
            <p:cNvSpPr/>
            <p:nvPr/>
          </p:nvSpPr>
          <p:spPr>
            <a:xfrm>
              <a:off x="4493831" y="437741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1" name="Oval 620">
              <a:extLst>
                <a:ext uri="{FF2B5EF4-FFF2-40B4-BE49-F238E27FC236}">
                  <a16:creationId xmlns:a16="http://schemas.microsoft.com/office/drawing/2014/main" id="{869CE62D-4729-4465-ABFE-6A3B2CBC04C4}"/>
                </a:ext>
              </a:extLst>
            </p:cNvPr>
            <p:cNvSpPr/>
            <p:nvPr/>
          </p:nvSpPr>
          <p:spPr>
            <a:xfrm>
              <a:off x="4635156" y="43021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5F48DC70-31EA-4D30-9CC5-C580CD434540}"/>
                </a:ext>
              </a:extLst>
            </p:cNvPr>
            <p:cNvSpPr/>
            <p:nvPr/>
          </p:nvSpPr>
          <p:spPr>
            <a:xfrm>
              <a:off x="4715714" y="420111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3" name="Oval 622">
              <a:extLst>
                <a:ext uri="{FF2B5EF4-FFF2-40B4-BE49-F238E27FC236}">
                  <a16:creationId xmlns:a16="http://schemas.microsoft.com/office/drawing/2014/main" id="{E3E5DFD0-BF3D-4449-98EE-6DB421E2CABA}"/>
                </a:ext>
              </a:extLst>
            </p:cNvPr>
            <p:cNvSpPr/>
            <p:nvPr/>
          </p:nvSpPr>
          <p:spPr>
            <a:xfrm>
              <a:off x="4996721" y="386664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4" name="Oval 623">
              <a:extLst>
                <a:ext uri="{FF2B5EF4-FFF2-40B4-BE49-F238E27FC236}">
                  <a16:creationId xmlns:a16="http://schemas.microsoft.com/office/drawing/2014/main" id="{B01FC69A-B709-4855-8F87-553E6ED7DC1F}"/>
                </a:ext>
              </a:extLst>
            </p:cNvPr>
            <p:cNvSpPr/>
            <p:nvPr/>
          </p:nvSpPr>
          <p:spPr>
            <a:xfrm>
              <a:off x="4904379" y="392960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326027FC-38DD-47DE-BDA8-2D3CA14BBE06}"/>
                </a:ext>
              </a:extLst>
            </p:cNvPr>
            <p:cNvSpPr/>
            <p:nvPr/>
          </p:nvSpPr>
          <p:spPr>
            <a:xfrm>
              <a:off x="4922175" y="376048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6" name="Oval 625">
              <a:extLst>
                <a:ext uri="{FF2B5EF4-FFF2-40B4-BE49-F238E27FC236}">
                  <a16:creationId xmlns:a16="http://schemas.microsoft.com/office/drawing/2014/main" id="{1A042F3E-6107-4900-9C8F-846A1998D18F}"/>
                </a:ext>
              </a:extLst>
            </p:cNvPr>
            <p:cNvSpPr/>
            <p:nvPr/>
          </p:nvSpPr>
          <p:spPr>
            <a:xfrm>
              <a:off x="4581776" y="379791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7" name="Oval 626">
              <a:extLst>
                <a:ext uri="{FF2B5EF4-FFF2-40B4-BE49-F238E27FC236}">
                  <a16:creationId xmlns:a16="http://schemas.microsoft.com/office/drawing/2014/main" id="{891E9E6D-3F28-4584-BFDC-47B8A164CA5A}"/>
                </a:ext>
              </a:extLst>
            </p:cNvPr>
            <p:cNvSpPr/>
            <p:nvPr/>
          </p:nvSpPr>
          <p:spPr>
            <a:xfrm>
              <a:off x="4022274" y="356895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8" name="Oval 627">
              <a:extLst>
                <a:ext uri="{FF2B5EF4-FFF2-40B4-BE49-F238E27FC236}">
                  <a16:creationId xmlns:a16="http://schemas.microsoft.com/office/drawing/2014/main" id="{C33E3D99-6B25-49B5-832E-8C9F4E47D663}"/>
                </a:ext>
              </a:extLst>
            </p:cNvPr>
            <p:cNvSpPr/>
            <p:nvPr/>
          </p:nvSpPr>
          <p:spPr>
            <a:xfrm>
              <a:off x="3875038" y="360054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9" name="Oval 628">
              <a:extLst>
                <a:ext uri="{FF2B5EF4-FFF2-40B4-BE49-F238E27FC236}">
                  <a16:creationId xmlns:a16="http://schemas.microsoft.com/office/drawing/2014/main" id="{74E30E86-B3F5-445C-9BD6-DDCC6E972FF8}"/>
                </a:ext>
              </a:extLst>
            </p:cNvPr>
            <p:cNvSpPr/>
            <p:nvPr/>
          </p:nvSpPr>
          <p:spPr>
            <a:xfrm>
              <a:off x="4434185" y="347022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0" name="Oval 629">
              <a:extLst>
                <a:ext uri="{FF2B5EF4-FFF2-40B4-BE49-F238E27FC236}">
                  <a16:creationId xmlns:a16="http://schemas.microsoft.com/office/drawing/2014/main" id="{0FC37390-82A9-4CA6-8A76-98B817025460}"/>
                </a:ext>
              </a:extLst>
            </p:cNvPr>
            <p:cNvSpPr/>
            <p:nvPr/>
          </p:nvSpPr>
          <p:spPr>
            <a:xfrm>
              <a:off x="4078114" y="353959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1" name="Oval 630">
              <a:extLst>
                <a:ext uri="{FF2B5EF4-FFF2-40B4-BE49-F238E27FC236}">
                  <a16:creationId xmlns:a16="http://schemas.microsoft.com/office/drawing/2014/main" id="{2FA4800B-B669-45DA-A0A2-62C5BBAE82BE}"/>
                </a:ext>
              </a:extLst>
            </p:cNvPr>
            <p:cNvSpPr/>
            <p:nvPr/>
          </p:nvSpPr>
          <p:spPr>
            <a:xfrm>
              <a:off x="4397012" y="414874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2" name="Oval 631">
              <a:extLst>
                <a:ext uri="{FF2B5EF4-FFF2-40B4-BE49-F238E27FC236}">
                  <a16:creationId xmlns:a16="http://schemas.microsoft.com/office/drawing/2014/main" id="{3FA33516-8D18-4ECA-AC70-5F89C9A8BA4E}"/>
                </a:ext>
              </a:extLst>
            </p:cNvPr>
            <p:cNvSpPr/>
            <p:nvPr/>
          </p:nvSpPr>
          <p:spPr>
            <a:xfrm>
              <a:off x="4518798" y="416236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3" name="Oval 632">
              <a:extLst>
                <a:ext uri="{FF2B5EF4-FFF2-40B4-BE49-F238E27FC236}">
                  <a16:creationId xmlns:a16="http://schemas.microsoft.com/office/drawing/2014/main" id="{A234CD77-5927-447D-B4C6-F90CA93B1818}"/>
                </a:ext>
              </a:extLst>
            </p:cNvPr>
            <p:cNvSpPr/>
            <p:nvPr/>
          </p:nvSpPr>
          <p:spPr>
            <a:xfrm>
              <a:off x="4756838" y="378678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4" name="Oval 633">
              <a:extLst>
                <a:ext uri="{FF2B5EF4-FFF2-40B4-BE49-F238E27FC236}">
                  <a16:creationId xmlns:a16="http://schemas.microsoft.com/office/drawing/2014/main" id="{B20384A3-1E4D-40CA-9133-EBBB5117266E}"/>
                </a:ext>
              </a:extLst>
            </p:cNvPr>
            <p:cNvSpPr/>
            <p:nvPr/>
          </p:nvSpPr>
          <p:spPr>
            <a:xfrm>
              <a:off x="4694770" y="358985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5" name="Oval 634">
              <a:extLst>
                <a:ext uri="{FF2B5EF4-FFF2-40B4-BE49-F238E27FC236}">
                  <a16:creationId xmlns:a16="http://schemas.microsoft.com/office/drawing/2014/main" id="{BD4AA496-CAE0-48A8-8674-03FB9B381A66}"/>
                </a:ext>
              </a:extLst>
            </p:cNvPr>
            <p:cNvSpPr/>
            <p:nvPr/>
          </p:nvSpPr>
          <p:spPr>
            <a:xfrm>
              <a:off x="3979618" y="422143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6" name="Oval 635">
              <a:extLst>
                <a:ext uri="{FF2B5EF4-FFF2-40B4-BE49-F238E27FC236}">
                  <a16:creationId xmlns:a16="http://schemas.microsoft.com/office/drawing/2014/main" id="{64D95446-AD0C-4C7C-B89B-917758C49845}"/>
                </a:ext>
              </a:extLst>
            </p:cNvPr>
            <p:cNvSpPr/>
            <p:nvPr/>
          </p:nvSpPr>
          <p:spPr>
            <a:xfrm>
              <a:off x="4305693" y="385532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7" name="Oval 636">
              <a:extLst>
                <a:ext uri="{FF2B5EF4-FFF2-40B4-BE49-F238E27FC236}">
                  <a16:creationId xmlns:a16="http://schemas.microsoft.com/office/drawing/2014/main" id="{C814D491-D4CD-4E6C-8030-2E52AFF4C10B}"/>
                </a:ext>
              </a:extLst>
            </p:cNvPr>
            <p:cNvSpPr/>
            <p:nvPr/>
          </p:nvSpPr>
          <p:spPr>
            <a:xfrm>
              <a:off x="4335344" y="376048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8" name="Oval 637">
              <a:extLst>
                <a:ext uri="{FF2B5EF4-FFF2-40B4-BE49-F238E27FC236}">
                  <a16:creationId xmlns:a16="http://schemas.microsoft.com/office/drawing/2014/main" id="{DBD0CF67-4F93-4F7D-B912-25469FEEDBAB}"/>
                </a:ext>
              </a:extLst>
            </p:cNvPr>
            <p:cNvSpPr/>
            <p:nvPr/>
          </p:nvSpPr>
          <p:spPr>
            <a:xfrm>
              <a:off x="4156240" y="377969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9" name="Oval 638">
              <a:extLst>
                <a:ext uri="{FF2B5EF4-FFF2-40B4-BE49-F238E27FC236}">
                  <a16:creationId xmlns:a16="http://schemas.microsoft.com/office/drawing/2014/main" id="{9AE36A97-BBBE-4D61-B11A-2F2246C7E516}"/>
                </a:ext>
              </a:extLst>
            </p:cNvPr>
            <p:cNvSpPr/>
            <p:nvPr/>
          </p:nvSpPr>
          <p:spPr>
            <a:xfrm>
              <a:off x="4158585" y="368273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0" name="Oval 639">
              <a:extLst>
                <a:ext uri="{FF2B5EF4-FFF2-40B4-BE49-F238E27FC236}">
                  <a16:creationId xmlns:a16="http://schemas.microsoft.com/office/drawing/2014/main" id="{859790A9-25AF-49F0-AA4E-2C73A7E1BD91}"/>
                </a:ext>
              </a:extLst>
            </p:cNvPr>
            <p:cNvSpPr/>
            <p:nvPr/>
          </p:nvSpPr>
          <p:spPr>
            <a:xfrm>
              <a:off x="7170776" y="114083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1" name="Oval 640">
              <a:extLst>
                <a:ext uri="{FF2B5EF4-FFF2-40B4-BE49-F238E27FC236}">
                  <a16:creationId xmlns:a16="http://schemas.microsoft.com/office/drawing/2014/main" id="{46BA4A6C-14E1-4E27-855B-2423B0D67140}"/>
                </a:ext>
              </a:extLst>
            </p:cNvPr>
            <p:cNvSpPr/>
            <p:nvPr/>
          </p:nvSpPr>
          <p:spPr>
            <a:xfrm>
              <a:off x="6751619" y="91984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2" name="Oval 641">
              <a:extLst>
                <a:ext uri="{FF2B5EF4-FFF2-40B4-BE49-F238E27FC236}">
                  <a16:creationId xmlns:a16="http://schemas.microsoft.com/office/drawing/2014/main" id="{BACC84BC-9326-41AA-B939-8676B343E29C}"/>
                </a:ext>
              </a:extLst>
            </p:cNvPr>
            <p:cNvSpPr/>
            <p:nvPr/>
          </p:nvSpPr>
          <p:spPr>
            <a:xfrm>
              <a:off x="6825820" y="113759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3" name="Oval 642">
              <a:extLst>
                <a:ext uri="{FF2B5EF4-FFF2-40B4-BE49-F238E27FC236}">
                  <a16:creationId xmlns:a16="http://schemas.microsoft.com/office/drawing/2014/main" id="{B5126B53-26A0-484E-BE49-A30D7BF5F3D7}"/>
                </a:ext>
              </a:extLst>
            </p:cNvPr>
            <p:cNvSpPr/>
            <p:nvPr/>
          </p:nvSpPr>
          <p:spPr>
            <a:xfrm>
              <a:off x="6612116" y="100866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4" name="Oval 643">
              <a:extLst>
                <a:ext uri="{FF2B5EF4-FFF2-40B4-BE49-F238E27FC236}">
                  <a16:creationId xmlns:a16="http://schemas.microsoft.com/office/drawing/2014/main" id="{310ECE0D-BFED-42BE-B474-3AACEE0AD1A0}"/>
                </a:ext>
              </a:extLst>
            </p:cNvPr>
            <p:cNvSpPr/>
            <p:nvPr/>
          </p:nvSpPr>
          <p:spPr>
            <a:xfrm>
              <a:off x="6550221" y="116869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5" name="Oval 644">
              <a:extLst>
                <a:ext uri="{FF2B5EF4-FFF2-40B4-BE49-F238E27FC236}">
                  <a16:creationId xmlns:a16="http://schemas.microsoft.com/office/drawing/2014/main" id="{55DC630D-13A4-41F7-98D6-5FE2FA6F8FE7}"/>
                </a:ext>
              </a:extLst>
            </p:cNvPr>
            <p:cNvSpPr/>
            <p:nvPr/>
          </p:nvSpPr>
          <p:spPr>
            <a:xfrm>
              <a:off x="7037474" y="95152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6" name="Oval 645">
              <a:extLst>
                <a:ext uri="{FF2B5EF4-FFF2-40B4-BE49-F238E27FC236}">
                  <a16:creationId xmlns:a16="http://schemas.microsoft.com/office/drawing/2014/main" id="{AF498471-17A2-47E4-941A-16BCC3514CBD}"/>
                </a:ext>
              </a:extLst>
            </p:cNvPr>
            <p:cNvSpPr/>
            <p:nvPr/>
          </p:nvSpPr>
          <p:spPr>
            <a:xfrm>
              <a:off x="7154272" y="90004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7" name="Oval 646">
              <a:extLst>
                <a:ext uri="{FF2B5EF4-FFF2-40B4-BE49-F238E27FC236}">
                  <a16:creationId xmlns:a16="http://schemas.microsoft.com/office/drawing/2014/main" id="{2277FEDC-3519-4B5E-B646-2AA65DB2B7B4}"/>
                </a:ext>
              </a:extLst>
            </p:cNvPr>
            <p:cNvSpPr/>
            <p:nvPr/>
          </p:nvSpPr>
          <p:spPr>
            <a:xfrm>
              <a:off x="6915898" y="89251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8" name="Oval 647">
              <a:extLst>
                <a:ext uri="{FF2B5EF4-FFF2-40B4-BE49-F238E27FC236}">
                  <a16:creationId xmlns:a16="http://schemas.microsoft.com/office/drawing/2014/main" id="{D0ADB5F8-FFD3-4C27-A55F-97000AEC330F}"/>
                </a:ext>
              </a:extLst>
            </p:cNvPr>
            <p:cNvSpPr/>
            <p:nvPr/>
          </p:nvSpPr>
          <p:spPr>
            <a:xfrm>
              <a:off x="6997881" y="106928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9" name="Oval 648">
              <a:extLst>
                <a:ext uri="{FF2B5EF4-FFF2-40B4-BE49-F238E27FC236}">
                  <a16:creationId xmlns:a16="http://schemas.microsoft.com/office/drawing/2014/main" id="{676C3280-69BF-4DE7-9EA8-27D060511FE8}"/>
                </a:ext>
              </a:extLst>
            </p:cNvPr>
            <p:cNvSpPr/>
            <p:nvPr/>
          </p:nvSpPr>
          <p:spPr>
            <a:xfrm>
              <a:off x="6882127" y="99927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0" name="Oval 649">
              <a:extLst>
                <a:ext uri="{FF2B5EF4-FFF2-40B4-BE49-F238E27FC236}">
                  <a16:creationId xmlns:a16="http://schemas.microsoft.com/office/drawing/2014/main" id="{F8615E6B-BC91-42BD-B8B3-18BFAE61780A}"/>
                </a:ext>
              </a:extLst>
            </p:cNvPr>
            <p:cNvSpPr/>
            <p:nvPr/>
          </p:nvSpPr>
          <p:spPr>
            <a:xfrm>
              <a:off x="7300210" y="103098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1" name="Oval 650">
              <a:extLst>
                <a:ext uri="{FF2B5EF4-FFF2-40B4-BE49-F238E27FC236}">
                  <a16:creationId xmlns:a16="http://schemas.microsoft.com/office/drawing/2014/main" id="{AA9DB877-5B48-44C1-ACF6-1DD3E95B0855}"/>
                </a:ext>
              </a:extLst>
            </p:cNvPr>
            <p:cNvSpPr/>
            <p:nvPr/>
          </p:nvSpPr>
          <p:spPr>
            <a:xfrm>
              <a:off x="7404731" y="174721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2" name="Oval 651">
              <a:extLst>
                <a:ext uri="{FF2B5EF4-FFF2-40B4-BE49-F238E27FC236}">
                  <a16:creationId xmlns:a16="http://schemas.microsoft.com/office/drawing/2014/main" id="{DA82B006-915B-4B2D-B241-972C9F71DAB5}"/>
                </a:ext>
              </a:extLst>
            </p:cNvPr>
            <p:cNvSpPr/>
            <p:nvPr/>
          </p:nvSpPr>
          <p:spPr>
            <a:xfrm>
              <a:off x="7088598" y="185843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3" name="Oval 652">
              <a:extLst>
                <a:ext uri="{FF2B5EF4-FFF2-40B4-BE49-F238E27FC236}">
                  <a16:creationId xmlns:a16="http://schemas.microsoft.com/office/drawing/2014/main" id="{38393806-3FD4-402A-BA4F-CBD179279639}"/>
                </a:ext>
              </a:extLst>
            </p:cNvPr>
            <p:cNvSpPr/>
            <p:nvPr/>
          </p:nvSpPr>
          <p:spPr>
            <a:xfrm>
              <a:off x="7587842" y="193252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4" name="Oval 653">
              <a:extLst>
                <a:ext uri="{FF2B5EF4-FFF2-40B4-BE49-F238E27FC236}">
                  <a16:creationId xmlns:a16="http://schemas.microsoft.com/office/drawing/2014/main" id="{FE40A7B2-C2AB-44DF-A1FB-C6D34300431A}"/>
                </a:ext>
              </a:extLst>
            </p:cNvPr>
            <p:cNvSpPr/>
            <p:nvPr/>
          </p:nvSpPr>
          <p:spPr>
            <a:xfrm>
              <a:off x="7743926" y="173387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5" name="Oval 654">
              <a:extLst>
                <a:ext uri="{FF2B5EF4-FFF2-40B4-BE49-F238E27FC236}">
                  <a16:creationId xmlns:a16="http://schemas.microsoft.com/office/drawing/2014/main" id="{EB179E61-DAEF-4F5C-ADC1-76EF39BD2C87}"/>
                </a:ext>
              </a:extLst>
            </p:cNvPr>
            <p:cNvSpPr/>
            <p:nvPr/>
          </p:nvSpPr>
          <p:spPr>
            <a:xfrm>
              <a:off x="7473148" y="184609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6" name="Oval 655">
              <a:extLst>
                <a:ext uri="{FF2B5EF4-FFF2-40B4-BE49-F238E27FC236}">
                  <a16:creationId xmlns:a16="http://schemas.microsoft.com/office/drawing/2014/main" id="{F854BDAE-DE17-4981-ACD5-BEED7D1566A5}"/>
                </a:ext>
              </a:extLst>
            </p:cNvPr>
            <p:cNvSpPr/>
            <p:nvPr/>
          </p:nvSpPr>
          <p:spPr>
            <a:xfrm>
              <a:off x="7332343" y="18800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7" name="Oval 656">
              <a:extLst>
                <a:ext uri="{FF2B5EF4-FFF2-40B4-BE49-F238E27FC236}">
                  <a16:creationId xmlns:a16="http://schemas.microsoft.com/office/drawing/2014/main" id="{7204762A-94CB-4CCB-96D1-CFE7A44CC9C6}"/>
                </a:ext>
              </a:extLst>
            </p:cNvPr>
            <p:cNvSpPr/>
            <p:nvPr/>
          </p:nvSpPr>
          <p:spPr>
            <a:xfrm>
              <a:off x="7189472" y="194522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8" name="Oval 657">
              <a:extLst>
                <a:ext uri="{FF2B5EF4-FFF2-40B4-BE49-F238E27FC236}">
                  <a16:creationId xmlns:a16="http://schemas.microsoft.com/office/drawing/2014/main" id="{51A23317-E9C3-4643-9D61-C8D797EE8F49}"/>
                </a:ext>
              </a:extLst>
            </p:cNvPr>
            <p:cNvSpPr/>
            <p:nvPr/>
          </p:nvSpPr>
          <p:spPr>
            <a:xfrm>
              <a:off x="7574853" y="173870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9" name="Oval 658">
              <a:extLst>
                <a:ext uri="{FF2B5EF4-FFF2-40B4-BE49-F238E27FC236}">
                  <a16:creationId xmlns:a16="http://schemas.microsoft.com/office/drawing/2014/main" id="{F424E71F-D919-4EB1-8267-FF9DA91E116F}"/>
                </a:ext>
              </a:extLst>
            </p:cNvPr>
            <p:cNvSpPr/>
            <p:nvPr/>
          </p:nvSpPr>
          <p:spPr>
            <a:xfrm>
              <a:off x="7718997" y="187220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0" name="Oval 659">
              <a:extLst>
                <a:ext uri="{FF2B5EF4-FFF2-40B4-BE49-F238E27FC236}">
                  <a16:creationId xmlns:a16="http://schemas.microsoft.com/office/drawing/2014/main" id="{90190684-113C-4840-BE2C-CBCDF65C9014}"/>
                </a:ext>
              </a:extLst>
            </p:cNvPr>
            <p:cNvSpPr/>
            <p:nvPr/>
          </p:nvSpPr>
          <p:spPr>
            <a:xfrm>
              <a:off x="7509918" y="100887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1" name="Oval 660">
              <a:extLst>
                <a:ext uri="{FF2B5EF4-FFF2-40B4-BE49-F238E27FC236}">
                  <a16:creationId xmlns:a16="http://schemas.microsoft.com/office/drawing/2014/main" id="{18AB24DF-3A99-4220-9A2E-0E2FD6758CBB}"/>
                </a:ext>
              </a:extLst>
            </p:cNvPr>
            <p:cNvSpPr/>
            <p:nvPr/>
          </p:nvSpPr>
          <p:spPr>
            <a:xfrm>
              <a:off x="7193785" y="112009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2" name="Oval 661">
              <a:extLst>
                <a:ext uri="{FF2B5EF4-FFF2-40B4-BE49-F238E27FC236}">
                  <a16:creationId xmlns:a16="http://schemas.microsoft.com/office/drawing/2014/main" id="{34CF21F0-C0ED-4144-9F6A-0FDE36CC1B6E}"/>
                </a:ext>
              </a:extLst>
            </p:cNvPr>
            <p:cNvSpPr/>
            <p:nvPr/>
          </p:nvSpPr>
          <p:spPr>
            <a:xfrm>
              <a:off x="7693029" y="119418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3" name="Oval 662">
              <a:extLst>
                <a:ext uri="{FF2B5EF4-FFF2-40B4-BE49-F238E27FC236}">
                  <a16:creationId xmlns:a16="http://schemas.microsoft.com/office/drawing/2014/main" id="{7E0E3DB3-F17F-4E7C-AE96-04CB368D123C}"/>
                </a:ext>
              </a:extLst>
            </p:cNvPr>
            <p:cNvSpPr/>
            <p:nvPr/>
          </p:nvSpPr>
          <p:spPr>
            <a:xfrm>
              <a:off x="8406881" y="114416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4" name="Oval 663">
              <a:extLst>
                <a:ext uri="{FF2B5EF4-FFF2-40B4-BE49-F238E27FC236}">
                  <a16:creationId xmlns:a16="http://schemas.microsoft.com/office/drawing/2014/main" id="{4621F66B-5507-4690-9E7B-77FE2551E74B}"/>
                </a:ext>
              </a:extLst>
            </p:cNvPr>
            <p:cNvSpPr/>
            <p:nvPr/>
          </p:nvSpPr>
          <p:spPr>
            <a:xfrm>
              <a:off x="7578335" y="110775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5" name="Oval 664">
              <a:extLst>
                <a:ext uri="{FF2B5EF4-FFF2-40B4-BE49-F238E27FC236}">
                  <a16:creationId xmlns:a16="http://schemas.microsoft.com/office/drawing/2014/main" id="{5E1A3B6F-0A68-47C9-B200-F3E9E40D56AA}"/>
                </a:ext>
              </a:extLst>
            </p:cNvPr>
            <p:cNvSpPr/>
            <p:nvPr/>
          </p:nvSpPr>
          <p:spPr>
            <a:xfrm>
              <a:off x="7437530" y="114174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6" name="Oval 665">
              <a:extLst>
                <a:ext uri="{FF2B5EF4-FFF2-40B4-BE49-F238E27FC236}">
                  <a16:creationId xmlns:a16="http://schemas.microsoft.com/office/drawing/2014/main" id="{1BAA45AC-5147-4A60-907E-B9B2EFD16FE5}"/>
                </a:ext>
              </a:extLst>
            </p:cNvPr>
            <p:cNvSpPr/>
            <p:nvPr/>
          </p:nvSpPr>
          <p:spPr>
            <a:xfrm>
              <a:off x="7294659" y="120688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9E34DC06-1584-4730-A0D5-054E93AFED52}"/>
                </a:ext>
              </a:extLst>
            </p:cNvPr>
            <p:cNvSpPr/>
            <p:nvPr/>
          </p:nvSpPr>
          <p:spPr>
            <a:xfrm>
              <a:off x="7680040" y="100036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C937111D-DB80-4C39-AC3D-2578BE5C2C08}"/>
                </a:ext>
              </a:extLst>
            </p:cNvPr>
            <p:cNvSpPr/>
            <p:nvPr/>
          </p:nvSpPr>
          <p:spPr>
            <a:xfrm>
              <a:off x="7824184" y="113386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F5A9CA33-489B-4B73-B4ED-1937B5F3671C}"/>
                </a:ext>
              </a:extLst>
            </p:cNvPr>
            <p:cNvSpPr/>
            <p:nvPr/>
          </p:nvSpPr>
          <p:spPr>
            <a:xfrm>
              <a:off x="7353391" y="28020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DC0E078F-D23F-4957-B362-708838D5BC78}"/>
                </a:ext>
              </a:extLst>
            </p:cNvPr>
            <p:cNvSpPr/>
            <p:nvPr/>
          </p:nvSpPr>
          <p:spPr>
            <a:xfrm>
              <a:off x="7037258" y="39142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253F91C8-5ABB-4471-81A9-0885901CD1F9}"/>
                </a:ext>
              </a:extLst>
            </p:cNvPr>
            <p:cNvSpPr/>
            <p:nvPr/>
          </p:nvSpPr>
          <p:spPr>
            <a:xfrm>
              <a:off x="7536502" y="46552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2E004F9C-A6D0-43D5-BC0E-F2328017BD29}"/>
                </a:ext>
              </a:extLst>
            </p:cNvPr>
            <p:cNvSpPr/>
            <p:nvPr/>
          </p:nvSpPr>
          <p:spPr>
            <a:xfrm>
              <a:off x="7692586" y="26686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66942EEF-E85A-41F5-A34D-26A12067DB62}"/>
                </a:ext>
              </a:extLst>
            </p:cNvPr>
            <p:cNvSpPr/>
            <p:nvPr/>
          </p:nvSpPr>
          <p:spPr>
            <a:xfrm>
              <a:off x="7421808" y="37908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33F4615E-F983-49DF-843D-E70E389AF4DA}"/>
                </a:ext>
              </a:extLst>
            </p:cNvPr>
            <p:cNvSpPr/>
            <p:nvPr/>
          </p:nvSpPr>
          <p:spPr>
            <a:xfrm>
              <a:off x="7281003" y="41307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5CA6703C-C563-40CE-91AA-5BB655BEF1F3}"/>
                </a:ext>
              </a:extLst>
            </p:cNvPr>
            <p:cNvSpPr/>
            <p:nvPr/>
          </p:nvSpPr>
          <p:spPr>
            <a:xfrm>
              <a:off x="7138132" y="47822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213D449-2CB6-45A1-A1A4-7001B523783D}"/>
                </a:ext>
              </a:extLst>
            </p:cNvPr>
            <p:cNvSpPr/>
            <p:nvPr/>
          </p:nvSpPr>
          <p:spPr>
            <a:xfrm>
              <a:off x="7523513" y="27169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48F33025-7F60-4B2D-874D-34342C2004C6}"/>
                </a:ext>
              </a:extLst>
            </p:cNvPr>
            <p:cNvSpPr/>
            <p:nvPr/>
          </p:nvSpPr>
          <p:spPr>
            <a:xfrm>
              <a:off x="7667657" y="40519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AD6796AE-4026-483D-B9DC-A3D78B8E54FC}"/>
                </a:ext>
              </a:extLst>
            </p:cNvPr>
            <p:cNvSpPr/>
            <p:nvPr/>
          </p:nvSpPr>
          <p:spPr>
            <a:xfrm>
              <a:off x="7617278" y="4769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6C893760-76D1-4147-A86C-9B414071CBEB}"/>
                </a:ext>
              </a:extLst>
            </p:cNvPr>
            <p:cNvSpPr/>
            <p:nvPr/>
          </p:nvSpPr>
          <p:spPr>
            <a:xfrm>
              <a:off x="7537814" y="64385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5C8656A1-1ED6-4B6C-B9BF-8EBFCAAAA508}"/>
                </a:ext>
              </a:extLst>
            </p:cNvPr>
            <p:cNvSpPr/>
            <p:nvPr/>
          </p:nvSpPr>
          <p:spPr>
            <a:xfrm>
              <a:off x="7594645" y="16596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38E5D4F8-4CCE-4FFE-819E-A165C32F1034}"/>
                </a:ext>
              </a:extLst>
            </p:cNvPr>
            <p:cNvSpPr/>
            <p:nvPr/>
          </p:nvSpPr>
          <p:spPr>
            <a:xfrm>
              <a:off x="7711443" y="11447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9AF8EDC8-015F-417E-855F-FD797CD75C2A}"/>
                </a:ext>
              </a:extLst>
            </p:cNvPr>
            <p:cNvSpPr/>
            <p:nvPr/>
          </p:nvSpPr>
          <p:spPr>
            <a:xfrm>
              <a:off x="6462357" y="71454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0CDBB333-EF09-4E80-A5C8-8E09049781A4}"/>
                </a:ext>
              </a:extLst>
            </p:cNvPr>
            <p:cNvSpPr/>
            <p:nvPr/>
          </p:nvSpPr>
          <p:spPr>
            <a:xfrm>
              <a:off x="1869272" y="259470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A5CF35A9-1FF7-423E-B5B2-B29227510411}"/>
                </a:ext>
              </a:extLst>
            </p:cNvPr>
            <p:cNvSpPr/>
            <p:nvPr/>
          </p:nvSpPr>
          <p:spPr>
            <a:xfrm>
              <a:off x="2193272" y="259470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60A238A2-9BAB-4A26-A02B-56BC8C99DE84}"/>
                </a:ext>
              </a:extLst>
            </p:cNvPr>
            <p:cNvSpPr/>
            <p:nvPr/>
          </p:nvSpPr>
          <p:spPr>
            <a:xfrm>
              <a:off x="2298362" y="250011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67473F5F-3D7C-4517-9842-FE7BF31B2DA2}"/>
                </a:ext>
              </a:extLst>
            </p:cNvPr>
            <p:cNvSpPr/>
            <p:nvPr/>
          </p:nvSpPr>
          <p:spPr>
            <a:xfrm>
              <a:off x="2436272" y="248247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7" name="Oval 686">
              <a:extLst>
                <a:ext uri="{FF2B5EF4-FFF2-40B4-BE49-F238E27FC236}">
                  <a16:creationId xmlns:a16="http://schemas.microsoft.com/office/drawing/2014/main" id="{18D9A5A9-29FB-4A8E-A3E8-DB5AE6E11488}"/>
                </a:ext>
              </a:extLst>
            </p:cNvPr>
            <p:cNvSpPr/>
            <p:nvPr/>
          </p:nvSpPr>
          <p:spPr>
            <a:xfrm>
              <a:off x="2141409" y="246640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1CCC8BCC-33D9-4D9F-822D-5000411D5FCD}"/>
                </a:ext>
              </a:extLst>
            </p:cNvPr>
            <p:cNvSpPr/>
            <p:nvPr/>
          </p:nvSpPr>
          <p:spPr>
            <a:xfrm>
              <a:off x="2353162" y="264927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80D7D8D6-4D63-4A85-8945-CD9AA6695D64}"/>
                </a:ext>
              </a:extLst>
            </p:cNvPr>
            <p:cNvSpPr/>
            <p:nvPr/>
          </p:nvSpPr>
          <p:spPr>
            <a:xfrm>
              <a:off x="2709678" y="308484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7007CEF1-9F27-4C8C-85F6-8682DF947571}"/>
                </a:ext>
              </a:extLst>
            </p:cNvPr>
            <p:cNvSpPr/>
            <p:nvPr/>
          </p:nvSpPr>
          <p:spPr>
            <a:xfrm>
              <a:off x="1634558" y="291968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9207C875-7B67-40CB-B84A-CF09C2470E29}"/>
                </a:ext>
              </a:extLst>
            </p:cNvPr>
            <p:cNvSpPr/>
            <p:nvPr/>
          </p:nvSpPr>
          <p:spPr>
            <a:xfrm>
              <a:off x="1984406" y="274506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781E065E-49A8-4E32-B0CE-B79B5BE840D1}"/>
                </a:ext>
              </a:extLst>
            </p:cNvPr>
            <p:cNvSpPr/>
            <p:nvPr/>
          </p:nvSpPr>
          <p:spPr>
            <a:xfrm>
              <a:off x="1596776" y="267794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6110EC78-8870-40B5-8C55-9785449CBF93}"/>
                </a:ext>
              </a:extLst>
            </p:cNvPr>
            <p:cNvSpPr/>
            <p:nvPr/>
          </p:nvSpPr>
          <p:spPr>
            <a:xfrm>
              <a:off x="2495219" y="281579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FB0EE9E8-61AB-4882-834D-6960A88FE40F}"/>
                </a:ext>
              </a:extLst>
            </p:cNvPr>
            <p:cNvSpPr/>
            <p:nvPr/>
          </p:nvSpPr>
          <p:spPr>
            <a:xfrm>
              <a:off x="1779186" y="270170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40EEF5E0-428B-4F96-A315-42F868A450D6}"/>
                </a:ext>
              </a:extLst>
            </p:cNvPr>
            <p:cNvSpPr/>
            <p:nvPr/>
          </p:nvSpPr>
          <p:spPr>
            <a:xfrm>
              <a:off x="1884527" y="319955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3BFA4CA0-EB12-4582-8178-4D4196D12D37}"/>
                </a:ext>
              </a:extLst>
            </p:cNvPr>
            <p:cNvSpPr/>
            <p:nvPr/>
          </p:nvSpPr>
          <p:spPr>
            <a:xfrm>
              <a:off x="1841339" y="329340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F1C20EC3-433B-46AA-8E1D-41A889E95EE2}"/>
                </a:ext>
              </a:extLst>
            </p:cNvPr>
            <p:cNvSpPr/>
            <p:nvPr/>
          </p:nvSpPr>
          <p:spPr>
            <a:xfrm>
              <a:off x="1916541" y="337909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49C4E202-A984-43F0-8667-F58E75ADF49F}"/>
                </a:ext>
              </a:extLst>
            </p:cNvPr>
            <p:cNvSpPr/>
            <p:nvPr/>
          </p:nvSpPr>
          <p:spPr>
            <a:xfrm>
              <a:off x="2053417" y="317033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5BD2F740-58A5-46F4-A061-4286A50F0F74}"/>
                </a:ext>
              </a:extLst>
            </p:cNvPr>
            <p:cNvSpPr/>
            <p:nvPr/>
          </p:nvSpPr>
          <p:spPr>
            <a:xfrm>
              <a:off x="2215417" y="300833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AC1A1006-9968-4A46-9C4F-E25021622D67}"/>
                </a:ext>
              </a:extLst>
            </p:cNvPr>
            <p:cNvSpPr/>
            <p:nvPr/>
          </p:nvSpPr>
          <p:spPr>
            <a:xfrm>
              <a:off x="2063851" y="294881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8ACF84D2-B70A-4A8A-A438-8CF8C85CF22B}"/>
                </a:ext>
              </a:extLst>
            </p:cNvPr>
            <p:cNvSpPr/>
            <p:nvPr/>
          </p:nvSpPr>
          <p:spPr>
            <a:xfrm>
              <a:off x="1997391" y="310165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36815782-9D72-446F-B38E-8F2F3B0D86C7}"/>
                </a:ext>
              </a:extLst>
            </p:cNvPr>
            <p:cNvSpPr/>
            <p:nvPr/>
          </p:nvSpPr>
          <p:spPr>
            <a:xfrm>
              <a:off x="2234593" y="278681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7A59D68A-DDA2-4BB2-84E1-B1BB014361C1}"/>
                </a:ext>
              </a:extLst>
            </p:cNvPr>
            <p:cNvSpPr/>
            <p:nvPr/>
          </p:nvSpPr>
          <p:spPr>
            <a:xfrm>
              <a:off x="2161084" y="330946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4" name="Oval 703">
              <a:extLst>
                <a:ext uri="{FF2B5EF4-FFF2-40B4-BE49-F238E27FC236}">
                  <a16:creationId xmlns:a16="http://schemas.microsoft.com/office/drawing/2014/main" id="{8CC68453-1A1E-4146-A809-750E3C1A2B90}"/>
                </a:ext>
              </a:extLst>
            </p:cNvPr>
            <p:cNvSpPr/>
            <p:nvPr/>
          </p:nvSpPr>
          <p:spPr>
            <a:xfrm>
              <a:off x="2311110" y="326124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E6486701-7FCC-445D-97A7-8B4093559E1E}"/>
                </a:ext>
              </a:extLst>
            </p:cNvPr>
            <p:cNvSpPr/>
            <p:nvPr/>
          </p:nvSpPr>
          <p:spPr>
            <a:xfrm>
              <a:off x="1861144" y="291413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1D77E9A1-833A-4A19-A963-367F044A04A5}"/>
                </a:ext>
              </a:extLst>
            </p:cNvPr>
            <p:cNvSpPr/>
            <p:nvPr/>
          </p:nvSpPr>
          <p:spPr>
            <a:xfrm>
              <a:off x="1561638" y="301106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99EA016A-5D5C-44AA-BF9D-4108098341AF}"/>
                </a:ext>
              </a:extLst>
            </p:cNvPr>
            <p:cNvSpPr/>
            <p:nvPr/>
          </p:nvSpPr>
          <p:spPr>
            <a:xfrm>
              <a:off x="2615497" y="282669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8" name="Oval 707">
              <a:extLst>
                <a:ext uri="{FF2B5EF4-FFF2-40B4-BE49-F238E27FC236}">
                  <a16:creationId xmlns:a16="http://schemas.microsoft.com/office/drawing/2014/main" id="{A6E99658-744C-473C-B0BB-5B9DBC992D73}"/>
                </a:ext>
              </a:extLst>
            </p:cNvPr>
            <p:cNvSpPr/>
            <p:nvPr/>
          </p:nvSpPr>
          <p:spPr>
            <a:xfrm>
              <a:off x="1727447" y="250245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AD5157A0-F5C8-4D6E-8CA9-80205D0CE4B1}"/>
                </a:ext>
              </a:extLst>
            </p:cNvPr>
            <p:cNvSpPr/>
            <p:nvPr/>
          </p:nvSpPr>
          <p:spPr>
            <a:xfrm>
              <a:off x="1690404" y="326156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1B79CC41-589C-45F0-AA2D-7C24E98011C8}"/>
                </a:ext>
              </a:extLst>
            </p:cNvPr>
            <p:cNvSpPr/>
            <p:nvPr/>
          </p:nvSpPr>
          <p:spPr>
            <a:xfrm>
              <a:off x="2033672" y="343627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6097E66A-2C55-40E9-B31D-4673288D46E6}"/>
                </a:ext>
              </a:extLst>
            </p:cNvPr>
            <p:cNvSpPr/>
            <p:nvPr/>
          </p:nvSpPr>
          <p:spPr>
            <a:xfrm>
              <a:off x="2187406" y="316650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7F284896-113E-4639-B4EE-D3DCADCE2C3B}"/>
                </a:ext>
              </a:extLst>
            </p:cNvPr>
            <p:cNvSpPr/>
            <p:nvPr/>
          </p:nvSpPr>
          <p:spPr>
            <a:xfrm>
              <a:off x="2495866" y="317081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D42A65FC-32D3-41CB-A410-6BC53C68143F}"/>
                </a:ext>
              </a:extLst>
            </p:cNvPr>
            <p:cNvSpPr/>
            <p:nvPr/>
          </p:nvSpPr>
          <p:spPr>
            <a:xfrm>
              <a:off x="1790447" y="31232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D6DAC0FD-7467-40B3-9DF6-D39BA9D469EF}"/>
                </a:ext>
              </a:extLst>
            </p:cNvPr>
            <p:cNvSpPr/>
            <p:nvPr/>
          </p:nvSpPr>
          <p:spPr>
            <a:xfrm>
              <a:off x="1786681" y="284718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BE1680CF-14B8-4A78-A604-067202E4F9AB}"/>
                </a:ext>
              </a:extLst>
            </p:cNvPr>
            <p:cNvSpPr/>
            <p:nvPr/>
          </p:nvSpPr>
          <p:spPr>
            <a:xfrm>
              <a:off x="1947625" y="245190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72524BE7-9A0F-48DF-A17B-08BBED97681D}"/>
                </a:ext>
              </a:extLst>
            </p:cNvPr>
            <p:cNvSpPr/>
            <p:nvPr/>
          </p:nvSpPr>
          <p:spPr>
            <a:xfrm>
              <a:off x="1921372" y="229019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7" name="Oval 716">
              <a:extLst>
                <a:ext uri="{FF2B5EF4-FFF2-40B4-BE49-F238E27FC236}">
                  <a16:creationId xmlns:a16="http://schemas.microsoft.com/office/drawing/2014/main" id="{84EEF096-CBAB-457B-A7D0-A8559B49BD53}"/>
                </a:ext>
              </a:extLst>
            </p:cNvPr>
            <p:cNvSpPr/>
            <p:nvPr/>
          </p:nvSpPr>
          <p:spPr>
            <a:xfrm>
              <a:off x="1764112" y="301301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D1F57402-F8B5-44BC-8E5B-E1FE56DCB736}"/>
                </a:ext>
              </a:extLst>
            </p:cNvPr>
            <p:cNvSpPr/>
            <p:nvPr/>
          </p:nvSpPr>
          <p:spPr>
            <a:xfrm>
              <a:off x="2069627" y="283205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B15A80E1-712E-4600-91AA-850499BEFC2B}"/>
                </a:ext>
              </a:extLst>
            </p:cNvPr>
            <p:cNvSpPr/>
            <p:nvPr/>
          </p:nvSpPr>
          <p:spPr>
            <a:xfrm>
              <a:off x="2530028" y="264655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EEA59CB8-4A18-4305-9FFB-A63DBDB568F1}"/>
                </a:ext>
              </a:extLst>
            </p:cNvPr>
            <p:cNvSpPr/>
            <p:nvPr/>
          </p:nvSpPr>
          <p:spPr>
            <a:xfrm>
              <a:off x="2077075" y="232269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BCC63DFF-CB09-435A-8317-36A36B56AD40}"/>
                </a:ext>
              </a:extLst>
            </p:cNvPr>
            <p:cNvSpPr/>
            <p:nvPr/>
          </p:nvSpPr>
          <p:spPr>
            <a:xfrm>
              <a:off x="2044515" y="257836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CB57F3DA-B3AE-47AD-9E0C-0524F2B327DC}"/>
                </a:ext>
              </a:extLst>
            </p:cNvPr>
            <p:cNvSpPr/>
            <p:nvPr/>
          </p:nvSpPr>
          <p:spPr>
            <a:xfrm>
              <a:off x="2592859" y="250986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6FFDE9C7-44D2-469D-B2B4-93120F83FA47}"/>
                </a:ext>
              </a:extLst>
            </p:cNvPr>
            <p:cNvSpPr/>
            <p:nvPr/>
          </p:nvSpPr>
          <p:spPr>
            <a:xfrm>
              <a:off x="2361167" y="295685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092A903C-EE41-4328-89E0-21669B42CD2A}"/>
                </a:ext>
              </a:extLst>
            </p:cNvPr>
            <p:cNvSpPr/>
            <p:nvPr/>
          </p:nvSpPr>
          <p:spPr>
            <a:xfrm>
              <a:off x="2561330" y="303083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12B27C5D-FA75-4AD1-8647-F369728BA020}"/>
                </a:ext>
              </a:extLst>
            </p:cNvPr>
            <p:cNvSpPr/>
            <p:nvPr/>
          </p:nvSpPr>
          <p:spPr>
            <a:xfrm>
              <a:off x="2383964" y="319368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1E51C368-A22E-4919-ABF0-52FEC2A3B49E}"/>
                </a:ext>
              </a:extLst>
            </p:cNvPr>
            <p:cNvSpPr/>
            <p:nvPr/>
          </p:nvSpPr>
          <p:spPr>
            <a:xfrm>
              <a:off x="1636739" y="312382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F5E9F101-0558-4215-958E-58C3E9A4CB11}"/>
                </a:ext>
              </a:extLst>
            </p:cNvPr>
            <p:cNvSpPr/>
            <p:nvPr/>
          </p:nvSpPr>
          <p:spPr>
            <a:xfrm>
              <a:off x="2310154" y="337160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43F7365F-A85B-4EBE-871D-A9D1D72C87EF}"/>
                </a:ext>
              </a:extLst>
            </p:cNvPr>
            <p:cNvSpPr/>
            <p:nvPr/>
          </p:nvSpPr>
          <p:spPr>
            <a:xfrm>
              <a:off x="2126277" y="271326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9" name="Oval 728">
              <a:extLst>
                <a:ext uri="{FF2B5EF4-FFF2-40B4-BE49-F238E27FC236}">
                  <a16:creationId xmlns:a16="http://schemas.microsoft.com/office/drawing/2014/main" id="{A2064BF4-E31E-4176-B457-A22E2EB56F8C}"/>
                </a:ext>
              </a:extLst>
            </p:cNvPr>
            <p:cNvSpPr/>
            <p:nvPr/>
          </p:nvSpPr>
          <p:spPr>
            <a:xfrm>
              <a:off x="9737157" y="259741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98CCDC66-7F87-49D7-9D27-B2EAEE4D4407}"/>
                </a:ext>
              </a:extLst>
            </p:cNvPr>
            <p:cNvSpPr/>
            <p:nvPr/>
          </p:nvSpPr>
          <p:spPr>
            <a:xfrm>
              <a:off x="9270479" y="224819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BAC37E3E-7484-4F79-8387-13D821D4A9D7}"/>
                </a:ext>
              </a:extLst>
            </p:cNvPr>
            <p:cNvSpPr/>
            <p:nvPr/>
          </p:nvSpPr>
          <p:spPr>
            <a:xfrm>
              <a:off x="9073171" y="214156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CD263617-E6FC-4411-89E3-E40C98D65FF2}"/>
                </a:ext>
              </a:extLst>
            </p:cNvPr>
            <p:cNvSpPr/>
            <p:nvPr/>
          </p:nvSpPr>
          <p:spPr>
            <a:xfrm>
              <a:off x="9023482" y="230842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42B444B5-F104-45B8-9A85-2FDF58069C8F}"/>
                </a:ext>
              </a:extLst>
            </p:cNvPr>
            <p:cNvSpPr/>
            <p:nvPr/>
          </p:nvSpPr>
          <p:spPr>
            <a:xfrm>
              <a:off x="8523818" y="270726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60996DAC-1A62-4963-8C49-DCF253F9E6EB}"/>
                </a:ext>
              </a:extLst>
            </p:cNvPr>
            <p:cNvSpPr/>
            <p:nvPr/>
          </p:nvSpPr>
          <p:spPr>
            <a:xfrm>
              <a:off x="8979676" y="243886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1BF40E01-6703-41BB-9894-D27818CB8F4C}"/>
                </a:ext>
              </a:extLst>
            </p:cNvPr>
            <p:cNvSpPr/>
            <p:nvPr/>
          </p:nvSpPr>
          <p:spPr>
            <a:xfrm>
              <a:off x="8752137" y="232654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E1E6D40F-4552-4415-AC45-9EC09EF10B26}"/>
                </a:ext>
              </a:extLst>
            </p:cNvPr>
            <p:cNvSpPr/>
            <p:nvPr/>
          </p:nvSpPr>
          <p:spPr>
            <a:xfrm>
              <a:off x="8862689" y="213122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E5526DFB-079A-40AE-A06E-69601A413411}"/>
                </a:ext>
              </a:extLst>
            </p:cNvPr>
            <p:cNvSpPr/>
            <p:nvPr/>
          </p:nvSpPr>
          <p:spPr>
            <a:xfrm>
              <a:off x="9149414" y="235585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39C69D1C-9078-4BD8-8D84-7959EC5DACAE}"/>
                </a:ext>
              </a:extLst>
            </p:cNvPr>
            <p:cNvSpPr/>
            <p:nvPr/>
          </p:nvSpPr>
          <p:spPr>
            <a:xfrm>
              <a:off x="9614483" y="208957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5DC85737-D8E7-4288-A3E8-1F9C558A1806}"/>
                </a:ext>
              </a:extLst>
            </p:cNvPr>
            <p:cNvSpPr/>
            <p:nvPr/>
          </p:nvSpPr>
          <p:spPr>
            <a:xfrm>
              <a:off x="8762276" y="253326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0" name="Oval 739">
              <a:extLst>
                <a:ext uri="{FF2B5EF4-FFF2-40B4-BE49-F238E27FC236}">
                  <a16:creationId xmlns:a16="http://schemas.microsoft.com/office/drawing/2014/main" id="{E6A81B2C-76B8-4AFE-94CE-90481A1C31D6}"/>
                </a:ext>
              </a:extLst>
            </p:cNvPr>
            <p:cNvSpPr/>
            <p:nvPr/>
          </p:nvSpPr>
          <p:spPr>
            <a:xfrm>
              <a:off x="9995140" y="199820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1" name="Oval 740">
              <a:extLst>
                <a:ext uri="{FF2B5EF4-FFF2-40B4-BE49-F238E27FC236}">
                  <a16:creationId xmlns:a16="http://schemas.microsoft.com/office/drawing/2014/main" id="{1BDAF56C-6D6D-4B7C-8F38-0FF04AD03B08}"/>
                </a:ext>
              </a:extLst>
            </p:cNvPr>
            <p:cNvSpPr/>
            <p:nvPr/>
          </p:nvSpPr>
          <p:spPr>
            <a:xfrm>
              <a:off x="8812595" y="207530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2" name="Oval 741">
              <a:extLst>
                <a:ext uri="{FF2B5EF4-FFF2-40B4-BE49-F238E27FC236}">
                  <a16:creationId xmlns:a16="http://schemas.microsoft.com/office/drawing/2014/main" id="{58EA2A15-C777-47AE-A636-EE788AB11065}"/>
                </a:ext>
              </a:extLst>
            </p:cNvPr>
            <p:cNvSpPr/>
            <p:nvPr/>
          </p:nvSpPr>
          <p:spPr>
            <a:xfrm>
              <a:off x="9343869" y="261872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3" name="Oval 742">
              <a:extLst>
                <a:ext uri="{FF2B5EF4-FFF2-40B4-BE49-F238E27FC236}">
                  <a16:creationId xmlns:a16="http://schemas.microsoft.com/office/drawing/2014/main" id="{E58BB664-EDEA-4FD7-84D1-B3A83AD0E476}"/>
                </a:ext>
              </a:extLst>
            </p:cNvPr>
            <p:cNvSpPr/>
            <p:nvPr/>
          </p:nvSpPr>
          <p:spPr>
            <a:xfrm>
              <a:off x="8968601" y="271026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5AFA6C6C-A202-45F1-BE77-9E0BE1C3D865}"/>
                </a:ext>
              </a:extLst>
            </p:cNvPr>
            <p:cNvSpPr/>
            <p:nvPr/>
          </p:nvSpPr>
          <p:spPr>
            <a:xfrm>
              <a:off x="9049006" y="260266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60E61323-C9AC-49F0-B7E9-D81B9632CECA}"/>
                </a:ext>
              </a:extLst>
            </p:cNvPr>
            <p:cNvSpPr/>
            <p:nvPr/>
          </p:nvSpPr>
          <p:spPr>
            <a:xfrm>
              <a:off x="9284494" y="245363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92DB7B21-E9A7-4B25-ACE7-6669021EB087}"/>
                </a:ext>
              </a:extLst>
            </p:cNvPr>
            <p:cNvSpPr/>
            <p:nvPr/>
          </p:nvSpPr>
          <p:spPr>
            <a:xfrm>
              <a:off x="9503025" y="271758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E81AC928-DA75-454E-B807-401EEE4DBF70}"/>
                </a:ext>
              </a:extLst>
            </p:cNvPr>
            <p:cNvSpPr/>
            <p:nvPr/>
          </p:nvSpPr>
          <p:spPr>
            <a:xfrm>
              <a:off x="9482120" y="255791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2A4217A5-3F80-464A-8CAC-EF740091DB3A}"/>
                </a:ext>
              </a:extLst>
            </p:cNvPr>
            <p:cNvSpPr/>
            <p:nvPr/>
          </p:nvSpPr>
          <p:spPr>
            <a:xfrm>
              <a:off x="8784052" y="191621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B567E2D0-84CA-480C-8750-5A57C5713063}"/>
                </a:ext>
              </a:extLst>
            </p:cNvPr>
            <p:cNvSpPr/>
            <p:nvPr/>
          </p:nvSpPr>
          <p:spPr>
            <a:xfrm>
              <a:off x="9456394" y="214673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0" name="Oval 749">
              <a:extLst>
                <a:ext uri="{FF2B5EF4-FFF2-40B4-BE49-F238E27FC236}">
                  <a16:creationId xmlns:a16="http://schemas.microsoft.com/office/drawing/2014/main" id="{8D78170A-EF3F-455C-A673-473BD943829B}"/>
                </a:ext>
              </a:extLst>
            </p:cNvPr>
            <p:cNvSpPr/>
            <p:nvPr/>
          </p:nvSpPr>
          <p:spPr>
            <a:xfrm>
              <a:off x="9440107" y="231319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466D43FF-57E1-4853-AF6A-14332C03DFC8}"/>
                </a:ext>
              </a:extLst>
            </p:cNvPr>
            <p:cNvSpPr/>
            <p:nvPr/>
          </p:nvSpPr>
          <p:spPr>
            <a:xfrm>
              <a:off x="8755245" y="261547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2" name="Oval 751">
              <a:extLst>
                <a:ext uri="{FF2B5EF4-FFF2-40B4-BE49-F238E27FC236}">
                  <a16:creationId xmlns:a16="http://schemas.microsoft.com/office/drawing/2014/main" id="{D385DDAA-667B-416D-8A1F-F95FAA7457E8}"/>
                </a:ext>
              </a:extLst>
            </p:cNvPr>
            <p:cNvSpPr/>
            <p:nvPr/>
          </p:nvSpPr>
          <p:spPr>
            <a:xfrm>
              <a:off x="9694461" y="290421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3" name="Oval 752">
              <a:extLst>
                <a:ext uri="{FF2B5EF4-FFF2-40B4-BE49-F238E27FC236}">
                  <a16:creationId xmlns:a16="http://schemas.microsoft.com/office/drawing/2014/main" id="{48F32DFE-94F1-4C7E-8B0F-ADE5E1BA69E1}"/>
                </a:ext>
              </a:extLst>
            </p:cNvPr>
            <p:cNvSpPr/>
            <p:nvPr/>
          </p:nvSpPr>
          <p:spPr>
            <a:xfrm>
              <a:off x="10094843" y="285565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4" name="Oval 753">
              <a:extLst>
                <a:ext uri="{FF2B5EF4-FFF2-40B4-BE49-F238E27FC236}">
                  <a16:creationId xmlns:a16="http://schemas.microsoft.com/office/drawing/2014/main" id="{525F63C0-15D6-4375-A7A8-071A28AC376C}"/>
                </a:ext>
              </a:extLst>
            </p:cNvPr>
            <p:cNvSpPr/>
            <p:nvPr/>
          </p:nvSpPr>
          <p:spPr>
            <a:xfrm>
              <a:off x="9765444" y="197430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5" name="Oval 754">
              <a:extLst>
                <a:ext uri="{FF2B5EF4-FFF2-40B4-BE49-F238E27FC236}">
                  <a16:creationId xmlns:a16="http://schemas.microsoft.com/office/drawing/2014/main" id="{116E95DB-6820-462D-B326-86F554CDE4E9}"/>
                </a:ext>
              </a:extLst>
            </p:cNvPr>
            <p:cNvSpPr/>
            <p:nvPr/>
          </p:nvSpPr>
          <p:spPr>
            <a:xfrm>
              <a:off x="8906298" y="192315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8CD1A986-B6FC-424A-8B62-FE4625277B63}"/>
                </a:ext>
              </a:extLst>
            </p:cNvPr>
            <p:cNvSpPr/>
            <p:nvPr/>
          </p:nvSpPr>
          <p:spPr>
            <a:xfrm>
              <a:off x="9242347" y="210366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941BE4FB-9E5C-4DD9-822D-F47B01D51F26}"/>
                </a:ext>
              </a:extLst>
            </p:cNvPr>
            <p:cNvSpPr/>
            <p:nvPr/>
          </p:nvSpPr>
          <p:spPr>
            <a:xfrm>
              <a:off x="9401769" y="249192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7C547A1-20D6-492A-84CC-686AFA044953}"/>
                </a:ext>
              </a:extLst>
            </p:cNvPr>
            <p:cNvSpPr/>
            <p:nvPr/>
          </p:nvSpPr>
          <p:spPr>
            <a:xfrm>
              <a:off x="9985695" y="233941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EA20D3A0-488B-4560-AF4C-6115FFA58184}"/>
                </a:ext>
              </a:extLst>
            </p:cNvPr>
            <p:cNvSpPr/>
            <p:nvPr/>
          </p:nvSpPr>
          <p:spPr>
            <a:xfrm>
              <a:off x="10118772" y="234281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618D12B6-366B-425F-949D-079FE09F403F}"/>
                </a:ext>
              </a:extLst>
            </p:cNvPr>
            <p:cNvSpPr/>
            <p:nvPr/>
          </p:nvSpPr>
          <p:spPr>
            <a:xfrm>
              <a:off x="9913573" y="208292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22BB02E2-522F-4476-BF85-D9453E813AFF}"/>
                </a:ext>
              </a:extLst>
            </p:cNvPr>
            <p:cNvSpPr/>
            <p:nvPr/>
          </p:nvSpPr>
          <p:spPr>
            <a:xfrm>
              <a:off x="10221083" y="203225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58040370-FD4E-4732-882C-052BE612F893}"/>
                </a:ext>
              </a:extLst>
            </p:cNvPr>
            <p:cNvSpPr/>
            <p:nvPr/>
          </p:nvSpPr>
          <p:spPr>
            <a:xfrm>
              <a:off x="686478" y="527675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97EAA2FB-774B-488D-8099-5868EC65DBA7}"/>
                </a:ext>
              </a:extLst>
            </p:cNvPr>
            <p:cNvSpPr/>
            <p:nvPr/>
          </p:nvSpPr>
          <p:spPr>
            <a:xfrm>
              <a:off x="3283460" y="606519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4" name="Oval 763">
              <a:extLst>
                <a:ext uri="{FF2B5EF4-FFF2-40B4-BE49-F238E27FC236}">
                  <a16:creationId xmlns:a16="http://schemas.microsoft.com/office/drawing/2014/main" id="{B819F57D-8B28-4827-9878-A794278571AB}"/>
                </a:ext>
              </a:extLst>
            </p:cNvPr>
            <p:cNvSpPr/>
            <p:nvPr/>
          </p:nvSpPr>
          <p:spPr>
            <a:xfrm>
              <a:off x="1444538" y="540623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5" name="Oval 764">
              <a:extLst>
                <a:ext uri="{FF2B5EF4-FFF2-40B4-BE49-F238E27FC236}">
                  <a16:creationId xmlns:a16="http://schemas.microsoft.com/office/drawing/2014/main" id="{A4A805E9-A84D-47E6-93DE-9A5E26E40604}"/>
                </a:ext>
              </a:extLst>
            </p:cNvPr>
            <p:cNvSpPr/>
            <p:nvPr/>
          </p:nvSpPr>
          <p:spPr>
            <a:xfrm>
              <a:off x="164689" y="523518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D7AFB5E4-0B49-41AC-9B8C-9423700FF86E}"/>
                </a:ext>
              </a:extLst>
            </p:cNvPr>
            <p:cNvSpPr/>
            <p:nvPr/>
          </p:nvSpPr>
          <p:spPr>
            <a:xfrm>
              <a:off x="406549" y="516876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5D4E0CC3-3948-46F8-90C0-1F8E07DB3EC9}"/>
                </a:ext>
              </a:extLst>
            </p:cNvPr>
            <p:cNvSpPr/>
            <p:nvPr/>
          </p:nvSpPr>
          <p:spPr>
            <a:xfrm>
              <a:off x="8339489" y="44862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D888CA2A-2909-4C8E-90CA-F5FA64D48204}"/>
                </a:ext>
              </a:extLst>
            </p:cNvPr>
            <p:cNvSpPr/>
            <p:nvPr/>
          </p:nvSpPr>
          <p:spPr>
            <a:xfrm>
              <a:off x="8179540" y="79264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159B792A-9A46-419C-B7E6-7AE3FA7F161C}"/>
                </a:ext>
              </a:extLst>
            </p:cNvPr>
            <p:cNvSpPr/>
            <p:nvPr/>
          </p:nvSpPr>
          <p:spPr>
            <a:xfrm>
              <a:off x="8579553" y="51098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9276E3F0-A7E0-4E6E-B919-03A71A3758B8}"/>
                </a:ext>
              </a:extLst>
            </p:cNvPr>
            <p:cNvSpPr/>
            <p:nvPr/>
          </p:nvSpPr>
          <p:spPr>
            <a:xfrm>
              <a:off x="9387048" y="61089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1" name="Oval 770">
              <a:extLst>
                <a:ext uri="{FF2B5EF4-FFF2-40B4-BE49-F238E27FC236}">
                  <a16:creationId xmlns:a16="http://schemas.microsoft.com/office/drawing/2014/main" id="{87BD1873-8C4A-4250-A620-6CA74BD2DACB}"/>
                </a:ext>
              </a:extLst>
            </p:cNvPr>
            <p:cNvSpPr/>
            <p:nvPr/>
          </p:nvSpPr>
          <p:spPr>
            <a:xfrm>
              <a:off x="8255032" y="58329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2" name="Oval 771">
              <a:extLst>
                <a:ext uri="{FF2B5EF4-FFF2-40B4-BE49-F238E27FC236}">
                  <a16:creationId xmlns:a16="http://schemas.microsoft.com/office/drawing/2014/main" id="{C5E9A4F6-8128-49F4-819C-88479956B0A6}"/>
                </a:ext>
              </a:extLst>
            </p:cNvPr>
            <p:cNvSpPr/>
            <p:nvPr/>
          </p:nvSpPr>
          <p:spPr>
            <a:xfrm>
              <a:off x="8422129" y="73263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3" name="Oval 772">
              <a:extLst>
                <a:ext uri="{FF2B5EF4-FFF2-40B4-BE49-F238E27FC236}">
                  <a16:creationId xmlns:a16="http://schemas.microsoft.com/office/drawing/2014/main" id="{1D4C5321-ACDA-41C2-88CA-55B5886964D1}"/>
                </a:ext>
              </a:extLst>
            </p:cNvPr>
            <p:cNvSpPr/>
            <p:nvPr/>
          </p:nvSpPr>
          <p:spPr>
            <a:xfrm>
              <a:off x="8975105" y="99041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4" name="Oval 773">
              <a:extLst>
                <a:ext uri="{FF2B5EF4-FFF2-40B4-BE49-F238E27FC236}">
                  <a16:creationId xmlns:a16="http://schemas.microsoft.com/office/drawing/2014/main" id="{9F9C0622-6DB9-462D-ACB3-E7E5B6D949B1}"/>
                </a:ext>
              </a:extLst>
            </p:cNvPr>
            <p:cNvSpPr/>
            <p:nvPr/>
          </p:nvSpPr>
          <p:spPr>
            <a:xfrm>
              <a:off x="9548222" y="95112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5" name="Oval 774">
              <a:extLst>
                <a:ext uri="{FF2B5EF4-FFF2-40B4-BE49-F238E27FC236}">
                  <a16:creationId xmlns:a16="http://schemas.microsoft.com/office/drawing/2014/main" id="{34F74572-C531-440E-A651-CE6ECCD9C5B2}"/>
                </a:ext>
              </a:extLst>
            </p:cNvPr>
            <p:cNvSpPr/>
            <p:nvPr/>
          </p:nvSpPr>
          <p:spPr>
            <a:xfrm>
              <a:off x="9117792" y="50479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6" name="Oval 775">
              <a:extLst>
                <a:ext uri="{FF2B5EF4-FFF2-40B4-BE49-F238E27FC236}">
                  <a16:creationId xmlns:a16="http://schemas.microsoft.com/office/drawing/2014/main" id="{63AA5B3B-FE8F-4D34-8FCE-6873A02BE807}"/>
                </a:ext>
              </a:extLst>
            </p:cNvPr>
            <p:cNvSpPr/>
            <p:nvPr/>
          </p:nvSpPr>
          <p:spPr>
            <a:xfrm>
              <a:off x="8586390" y="99606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7" name="Oval 776">
              <a:extLst>
                <a:ext uri="{FF2B5EF4-FFF2-40B4-BE49-F238E27FC236}">
                  <a16:creationId xmlns:a16="http://schemas.microsoft.com/office/drawing/2014/main" id="{89FC90DC-53E4-4931-B2C8-31988145A42E}"/>
                </a:ext>
              </a:extLst>
            </p:cNvPr>
            <p:cNvSpPr/>
            <p:nvPr/>
          </p:nvSpPr>
          <p:spPr>
            <a:xfrm>
              <a:off x="8491735" y="163672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8" name="Oval 777">
              <a:extLst>
                <a:ext uri="{FF2B5EF4-FFF2-40B4-BE49-F238E27FC236}">
                  <a16:creationId xmlns:a16="http://schemas.microsoft.com/office/drawing/2014/main" id="{7FAC12FA-8681-499A-989B-590D1ACA8A70}"/>
                </a:ext>
              </a:extLst>
            </p:cNvPr>
            <p:cNvSpPr/>
            <p:nvPr/>
          </p:nvSpPr>
          <p:spPr>
            <a:xfrm>
              <a:off x="7953449" y="198213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9" name="Oval 778">
              <a:extLst>
                <a:ext uri="{FF2B5EF4-FFF2-40B4-BE49-F238E27FC236}">
                  <a16:creationId xmlns:a16="http://schemas.microsoft.com/office/drawing/2014/main" id="{C2310094-AED7-4D10-8BC2-695B5CACF7C5}"/>
                </a:ext>
              </a:extLst>
            </p:cNvPr>
            <p:cNvSpPr/>
            <p:nvPr/>
          </p:nvSpPr>
          <p:spPr>
            <a:xfrm>
              <a:off x="7807673" y="210603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0" name="Oval 779">
              <a:extLst>
                <a:ext uri="{FF2B5EF4-FFF2-40B4-BE49-F238E27FC236}">
                  <a16:creationId xmlns:a16="http://schemas.microsoft.com/office/drawing/2014/main" id="{2A837FDB-ADAB-450C-B967-E7651C056B16}"/>
                </a:ext>
              </a:extLst>
            </p:cNvPr>
            <p:cNvSpPr/>
            <p:nvPr/>
          </p:nvSpPr>
          <p:spPr>
            <a:xfrm>
              <a:off x="8104841" y="220289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1" name="Oval 780">
              <a:extLst>
                <a:ext uri="{FF2B5EF4-FFF2-40B4-BE49-F238E27FC236}">
                  <a16:creationId xmlns:a16="http://schemas.microsoft.com/office/drawing/2014/main" id="{76440401-FD8B-412C-A127-1746785E6CD1}"/>
                </a:ext>
              </a:extLst>
            </p:cNvPr>
            <p:cNvSpPr/>
            <p:nvPr/>
          </p:nvSpPr>
          <p:spPr>
            <a:xfrm>
              <a:off x="7975216" y="155064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2" name="Oval 781">
              <a:extLst>
                <a:ext uri="{FF2B5EF4-FFF2-40B4-BE49-F238E27FC236}">
                  <a16:creationId xmlns:a16="http://schemas.microsoft.com/office/drawing/2014/main" id="{2E63F9AB-AD05-43EA-8BA3-F17B55C25427}"/>
                </a:ext>
              </a:extLst>
            </p:cNvPr>
            <p:cNvSpPr/>
            <p:nvPr/>
          </p:nvSpPr>
          <p:spPr>
            <a:xfrm>
              <a:off x="7882423" y="130954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3" name="Oval 782">
              <a:extLst>
                <a:ext uri="{FF2B5EF4-FFF2-40B4-BE49-F238E27FC236}">
                  <a16:creationId xmlns:a16="http://schemas.microsoft.com/office/drawing/2014/main" id="{7872CD62-1A4A-447B-A1B0-85D4CA4C540A}"/>
                </a:ext>
              </a:extLst>
            </p:cNvPr>
            <p:cNvSpPr/>
            <p:nvPr/>
          </p:nvSpPr>
          <p:spPr>
            <a:xfrm>
              <a:off x="8034807" y="205080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4" name="Oval 783">
              <a:extLst>
                <a:ext uri="{FF2B5EF4-FFF2-40B4-BE49-F238E27FC236}">
                  <a16:creationId xmlns:a16="http://schemas.microsoft.com/office/drawing/2014/main" id="{E6957562-AA39-4A34-9802-2F5E0131A03F}"/>
                </a:ext>
              </a:extLst>
            </p:cNvPr>
            <p:cNvSpPr/>
            <p:nvPr/>
          </p:nvSpPr>
          <p:spPr>
            <a:xfrm>
              <a:off x="7738111" y="226403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5" name="Oval 784">
              <a:extLst>
                <a:ext uri="{FF2B5EF4-FFF2-40B4-BE49-F238E27FC236}">
                  <a16:creationId xmlns:a16="http://schemas.microsoft.com/office/drawing/2014/main" id="{0009CEF2-F0C8-4F55-8AD2-85844C24AE3E}"/>
                </a:ext>
              </a:extLst>
            </p:cNvPr>
            <p:cNvSpPr/>
            <p:nvPr/>
          </p:nvSpPr>
          <p:spPr>
            <a:xfrm>
              <a:off x="8226957" y="157444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6" name="Oval 785">
              <a:extLst>
                <a:ext uri="{FF2B5EF4-FFF2-40B4-BE49-F238E27FC236}">
                  <a16:creationId xmlns:a16="http://schemas.microsoft.com/office/drawing/2014/main" id="{F4CD5DAC-CD53-4489-8417-E0D51FB08237}"/>
                </a:ext>
              </a:extLst>
            </p:cNvPr>
            <p:cNvSpPr/>
            <p:nvPr/>
          </p:nvSpPr>
          <p:spPr>
            <a:xfrm>
              <a:off x="8245249" y="220548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7" name="Oval 786">
              <a:extLst>
                <a:ext uri="{FF2B5EF4-FFF2-40B4-BE49-F238E27FC236}">
                  <a16:creationId xmlns:a16="http://schemas.microsoft.com/office/drawing/2014/main" id="{A531982B-1FC6-4AD2-ADEA-4CCEEAD59F51}"/>
                </a:ext>
              </a:extLst>
            </p:cNvPr>
            <p:cNvSpPr/>
            <p:nvPr/>
          </p:nvSpPr>
          <p:spPr>
            <a:xfrm>
              <a:off x="9299909" y="117332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8" name="Oval 787">
              <a:extLst>
                <a:ext uri="{FF2B5EF4-FFF2-40B4-BE49-F238E27FC236}">
                  <a16:creationId xmlns:a16="http://schemas.microsoft.com/office/drawing/2014/main" id="{A72E0521-1848-4473-AAE5-F6A1A6B5DAE9}"/>
                </a:ext>
              </a:extLst>
            </p:cNvPr>
            <p:cNvSpPr/>
            <p:nvPr/>
          </p:nvSpPr>
          <p:spPr>
            <a:xfrm>
              <a:off x="9792042" y="218672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9" name="Oval 788">
              <a:extLst>
                <a:ext uri="{FF2B5EF4-FFF2-40B4-BE49-F238E27FC236}">
                  <a16:creationId xmlns:a16="http://schemas.microsoft.com/office/drawing/2014/main" id="{EC291E3A-7646-4861-8DDB-BD55BF9BA9AB}"/>
                </a:ext>
              </a:extLst>
            </p:cNvPr>
            <p:cNvSpPr/>
            <p:nvPr/>
          </p:nvSpPr>
          <p:spPr>
            <a:xfrm>
              <a:off x="10018400" y="259626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0" name="Oval 789">
              <a:extLst>
                <a:ext uri="{FF2B5EF4-FFF2-40B4-BE49-F238E27FC236}">
                  <a16:creationId xmlns:a16="http://schemas.microsoft.com/office/drawing/2014/main" id="{5E0B1185-7404-41FA-8622-9783262793D7}"/>
                </a:ext>
              </a:extLst>
            </p:cNvPr>
            <p:cNvSpPr/>
            <p:nvPr/>
          </p:nvSpPr>
          <p:spPr>
            <a:xfrm>
              <a:off x="9853467" y="275227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1" name="Oval 790">
              <a:extLst>
                <a:ext uri="{FF2B5EF4-FFF2-40B4-BE49-F238E27FC236}">
                  <a16:creationId xmlns:a16="http://schemas.microsoft.com/office/drawing/2014/main" id="{37D5F6E6-7684-435E-8935-A3E9BFB5CAA8}"/>
                </a:ext>
              </a:extLst>
            </p:cNvPr>
            <p:cNvSpPr/>
            <p:nvPr/>
          </p:nvSpPr>
          <p:spPr>
            <a:xfrm>
              <a:off x="9500453" y="297650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2" name="Oval 791">
              <a:extLst>
                <a:ext uri="{FF2B5EF4-FFF2-40B4-BE49-F238E27FC236}">
                  <a16:creationId xmlns:a16="http://schemas.microsoft.com/office/drawing/2014/main" id="{537DF104-05B3-4C19-9799-44D62BCFDFB1}"/>
                </a:ext>
              </a:extLst>
            </p:cNvPr>
            <p:cNvSpPr/>
            <p:nvPr/>
          </p:nvSpPr>
          <p:spPr>
            <a:xfrm>
              <a:off x="9173943" y="308702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3" name="Oval 792">
              <a:extLst>
                <a:ext uri="{FF2B5EF4-FFF2-40B4-BE49-F238E27FC236}">
                  <a16:creationId xmlns:a16="http://schemas.microsoft.com/office/drawing/2014/main" id="{5D462F7F-66D9-4A49-963F-EFD714476763}"/>
                </a:ext>
              </a:extLst>
            </p:cNvPr>
            <p:cNvSpPr/>
            <p:nvPr/>
          </p:nvSpPr>
          <p:spPr>
            <a:xfrm>
              <a:off x="8764613" y="317902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4" name="Oval 793">
              <a:extLst>
                <a:ext uri="{FF2B5EF4-FFF2-40B4-BE49-F238E27FC236}">
                  <a16:creationId xmlns:a16="http://schemas.microsoft.com/office/drawing/2014/main" id="{64BCC138-682E-4708-A2CF-499EED2344BE}"/>
                </a:ext>
              </a:extLst>
            </p:cNvPr>
            <p:cNvSpPr/>
            <p:nvPr/>
          </p:nvSpPr>
          <p:spPr>
            <a:xfrm>
              <a:off x="8779831" y="301371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5" name="Oval 794">
              <a:extLst>
                <a:ext uri="{FF2B5EF4-FFF2-40B4-BE49-F238E27FC236}">
                  <a16:creationId xmlns:a16="http://schemas.microsoft.com/office/drawing/2014/main" id="{46FA9D23-5373-424D-B297-B5B4D82E1E7E}"/>
                </a:ext>
              </a:extLst>
            </p:cNvPr>
            <p:cNvSpPr/>
            <p:nvPr/>
          </p:nvSpPr>
          <p:spPr>
            <a:xfrm>
              <a:off x="9084708" y="311878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6" name="Oval 795">
              <a:extLst>
                <a:ext uri="{FF2B5EF4-FFF2-40B4-BE49-F238E27FC236}">
                  <a16:creationId xmlns:a16="http://schemas.microsoft.com/office/drawing/2014/main" id="{21232C31-B7CD-4600-B762-5CEBDDA1DAE3}"/>
                </a:ext>
              </a:extLst>
            </p:cNvPr>
            <p:cNvSpPr/>
            <p:nvPr/>
          </p:nvSpPr>
          <p:spPr>
            <a:xfrm>
              <a:off x="9078616" y="270593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7" name="Oval 796">
              <a:extLst>
                <a:ext uri="{FF2B5EF4-FFF2-40B4-BE49-F238E27FC236}">
                  <a16:creationId xmlns:a16="http://schemas.microsoft.com/office/drawing/2014/main" id="{6AC6C875-A1EB-4A75-BC2A-BBA767D07892}"/>
                </a:ext>
              </a:extLst>
            </p:cNvPr>
            <p:cNvSpPr/>
            <p:nvPr/>
          </p:nvSpPr>
          <p:spPr>
            <a:xfrm>
              <a:off x="9250120" y="257836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8" name="Oval 797">
              <a:extLst>
                <a:ext uri="{FF2B5EF4-FFF2-40B4-BE49-F238E27FC236}">
                  <a16:creationId xmlns:a16="http://schemas.microsoft.com/office/drawing/2014/main" id="{E57BE3D6-A91E-4330-B5E8-1D889824A9CF}"/>
                </a:ext>
              </a:extLst>
            </p:cNvPr>
            <p:cNvSpPr/>
            <p:nvPr/>
          </p:nvSpPr>
          <p:spPr>
            <a:xfrm>
              <a:off x="9145413" y="278541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9" name="Oval 798">
              <a:extLst>
                <a:ext uri="{FF2B5EF4-FFF2-40B4-BE49-F238E27FC236}">
                  <a16:creationId xmlns:a16="http://schemas.microsoft.com/office/drawing/2014/main" id="{A1401C98-4DF6-4E3D-AAC3-0B013657876E}"/>
                </a:ext>
              </a:extLst>
            </p:cNvPr>
            <p:cNvSpPr/>
            <p:nvPr/>
          </p:nvSpPr>
          <p:spPr>
            <a:xfrm>
              <a:off x="8935866" y="281279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0" name="Oval 799">
              <a:extLst>
                <a:ext uri="{FF2B5EF4-FFF2-40B4-BE49-F238E27FC236}">
                  <a16:creationId xmlns:a16="http://schemas.microsoft.com/office/drawing/2014/main" id="{AF0CB213-19E4-4CE9-8DD9-7DFBA3F29D5C}"/>
                </a:ext>
              </a:extLst>
            </p:cNvPr>
            <p:cNvSpPr/>
            <p:nvPr/>
          </p:nvSpPr>
          <p:spPr>
            <a:xfrm>
              <a:off x="9367080" y="271327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1" name="Oval 800">
              <a:extLst>
                <a:ext uri="{FF2B5EF4-FFF2-40B4-BE49-F238E27FC236}">
                  <a16:creationId xmlns:a16="http://schemas.microsoft.com/office/drawing/2014/main" id="{AB667DE4-2F24-47CA-B39A-9A91CA0382E0}"/>
                </a:ext>
              </a:extLst>
            </p:cNvPr>
            <p:cNvSpPr/>
            <p:nvPr/>
          </p:nvSpPr>
          <p:spPr>
            <a:xfrm>
              <a:off x="9605035" y="262428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2" name="Oval 801">
              <a:extLst>
                <a:ext uri="{FF2B5EF4-FFF2-40B4-BE49-F238E27FC236}">
                  <a16:creationId xmlns:a16="http://schemas.microsoft.com/office/drawing/2014/main" id="{B4189C8D-22F1-49FA-9DA4-BE565C305B3F}"/>
                </a:ext>
              </a:extLst>
            </p:cNvPr>
            <p:cNvSpPr/>
            <p:nvPr/>
          </p:nvSpPr>
          <p:spPr>
            <a:xfrm>
              <a:off x="9823898" y="255081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3" name="Oval 802">
              <a:extLst>
                <a:ext uri="{FF2B5EF4-FFF2-40B4-BE49-F238E27FC236}">
                  <a16:creationId xmlns:a16="http://schemas.microsoft.com/office/drawing/2014/main" id="{8AB45E2A-A9C7-479D-8FFA-A00FF2062DFF}"/>
                </a:ext>
              </a:extLst>
            </p:cNvPr>
            <p:cNvSpPr/>
            <p:nvPr/>
          </p:nvSpPr>
          <p:spPr>
            <a:xfrm>
              <a:off x="9292936" y="311974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4" name="Oval 803">
              <a:extLst>
                <a:ext uri="{FF2B5EF4-FFF2-40B4-BE49-F238E27FC236}">
                  <a16:creationId xmlns:a16="http://schemas.microsoft.com/office/drawing/2014/main" id="{A4F42E8D-079F-4A02-AC78-F8086C25395F}"/>
                </a:ext>
              </a:extLst>
            </p:cNvPr>
            <p:cNvSpPr/>
            <p:nvPr/>
          </p:nvSpPr>
          <p:spPr>
            <a:xfrm>
              <a:off x="9416145" y="304968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5" name="Oval 804">
              <a:extLst>
                <a:ext uri="{FF2B5EF4-FFF2-40B4-BE49-F238E27FC236}">
                  <a16:creationId xmlns:a16="http://schemas.microsoft.com/office/drawing/2014/main" id="{87BCBF2F-375B-41BA-9E9F-B7676C924C30}"/>
                </a:ext>
              </a:extLst>
            </p:cNvPr>
            <p:cNvSpPr/>
            <p:nvPr/>
          </p:nvSpPr>
          <p:spPr>
            <a:xfrm>
              <a:off x="8667442" y="294533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6" name="Oval 805">
              <a:extLst>
                <a:ext uri="{FF2B5EF4-FFF2-40B4-BE49-F238E27FC236}">
                  <a16:creationId xmlns:a16="http://schemas.microsoft.com/office/drawing/2014/main" id="{A996BC93-1C06-407F-A5A1-639508FEA80E}"/>
                </a:ext>
              </a:extLst>
            </p:cNvPr>
            <p:cNvSpPr/>
            <p:nvPr/>
          </p:nvSpPr>
          <p:spPr>
            <a:xfrm>
              <a:off x="8907236" y="325592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7" name="Oval 806">
              <a:extLst>
                <a:ext uri="{FF2B5EF4-FFF2-40B4-BE49-F238E27FC236}">
                  <a16:creationId xmlns:a16="http://schemas.microsoft.com/office/drawing/2014/main" id="{528FD898-C316-4C4D-BF27-0CB44288A6CA}"/>
                </a:ext>
              </a:extLst>
            </p:cNvPr>
            <p:cNvSpPr/>
            <p:nvPr/>
          </p:nvSpPr>
          <p:spPr>
            <a:xfrm>
              <a:off x="7761785" y="374714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8" name="Oval 807">
              <a:extLst>
                <a:ext uri="{FF2B5EF4-FFF2-40B4-BE49-F238E27FC236}">
                  <a16:creationId xmlns:a16="http://schemas.microsoft.com/office/drawing/2014/main" id="{88C054A9-FC4F-4F40-A1F2-CC0EA6710304}"/>
                </a:ext>
              </a:extLst>
            </p:cNvPr>
            <p:cNvSpPr/>
            <p:nvPr/>
          </p:nvSpPr>
          <p:spPr>
            <a:xfrm>
              <a:off x="7636890" y="388195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9" name="Oval 808">
              <a:extLst>
                <a:ext uri="{FF2B5EF4-FFF2-40B4-BE49-F238E27FC236}">
                  <a16:creationId xmlns:a16="http://schemas.microsoft.com/office/drawing/2014/main" id="{CA9F2920-A83D-4EC6-980A-3410F2860DEE}"/>
                </a:ext>
              </a:extLst>
            </p:cNvPr>
            <p:cNvSpPr/>
            <p:nvPr/>
          </p:nvSpPr>
          <p:spPr>
            <a:xfrm>
              <a:off x="7782779" y="390062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0" name="Oval 809">
              <a:extLst>
                <a:ext uri="{FF2B5EF4-FFF2-40B4-BE49-F238E27FC236}">
                  <a16:creationId xmlns:a16="http://schemas.microsoft.com/office/drawing/2014/main" id="{44620083-F9A4-4330-8982-02619233DEBB}"/>
                </a:ext>
              </a:extLst>
            </p:cNvPr>
            <p:cNvSpPr/>
            <p:nvPr/>
          </p:nvSpPr>
          <p:spPr>
            <a:xfrm>
              <a:off x="7889581" y="366155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1" name="Oval 810">
              <a:extLst>
                <a:ext uri="{FF2B5EF4-FFF2-40B4-BE49-F238E27FC236}">
                  <a16:creationId xmlns:a16="http://schemas.microsoft.com/office/drawing/2014/main" id="{A8EFC5F5-954E-49BF-81A6-FA1D08819303}"/>
                </a:ext>
              </a:extLst>
            </p:cNvPr>
            <p:cNvSpPr/>
            <p:nvPr/>
          </p:nvSpPr>
          <p:spPr>
            <a:xfrm>
              <a:off x="7866477" y="377544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2" name="Oval 811">
              <a:extLst>
                <a:ext uri="{FF2B5EF4-FFF2-40B4-BE49-F238E27FC236}">
                  <a16:creationId xmlns:a16="http://schemas.microsoft.com/office/drawing/2014/main" id="{60F6BC7D-AE45-411D-A8B9-83DBD11D2E0A}"/>
                </a:ext>
              </a:extLst>
            </p:cNvPr>
            <p:cNvSpPr/>
            <p:nvPr/>
          </p:nvSpPr>
          <p:spPr>
            <a:xfrm>
              <a:off x="7971900" y="382456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3" name="Oval 812">
              <a:extLst>
                <a:ext uri="{FF2B5EF4-FFF2-40B4-BE49-F238E27FC236}">
                  <a16:creationId xmlns:a16="http://schemas.microsoft.com/office/drawing/2014/main" id="{323D035B-5AB0-4ACC-BC33-8F7C4103655B}"/>
                </a:ext>
              </a:extLst>
            </p:cNvPr>
            <p:cNvSpPr/>
            <p:nvPr/>
          </p:nvSpPr>
          <p:spPr>
            <a:xfrm>
              <a:off x="7898186" y="393635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4" name="Oval 813">
              <a:extLst>
                <a:ext uri="{FF2B5EF4-FFF2-40B4-BE49-F238E27FC236}">
                  <a16:creationId xmlns:a16="http://schemas.microsoft.com/office/drawing/2014/main" id="{842290CB-D628-4B48-9BA7-05D210709294}"/>
                </a:ext>
              </a:extLst>
            </p:cNvPr>
            <p:cNvSpPr/>
            <p:nvPr/>
          </p:nvSpPr>
          <p:spPr>
            <a:xfrm>
              <a:off x="7437722" y="350627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5" name="Oval 814">
              <a:extLst>
                <a:ext uri="{FF2B5EF4-FFF2-40B4-BE49-F238E27FC236}">
                  <a16:creationId xmlns:a16="http://schemas.microsoft.com/office/drawing/2014/main" id="{A9B22ED1-1E24-4AC6-893B-CCD85FFC2AC1}"/>
                </a:ext>
              </a:extLst>
            </p:cNvPr>
            <p:cNvSpPr/>
            <p:nvPr/>
          </p:nvSpPr>
          <p:spPr>
            <a:xfrm>
              <a:off x="7312827" y="364108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6" name="Oval 815">
              <a:extLst>
                <a:ext uri="{FF2B5EF4-FFF2-40B4-BE49-F238E27FC236}">
                  <a16:creationId xmlns:a16="http://schemas.microsoft.com/office/drawing/2014/main" id="{EE8E75B9-6295-4B93-A34B-61E5DED59DB0}"/>
                </a:ext>
              </a:extLst>
            </p:cNvPr>
            <p:cNvSpPr/>
            <p:nvPr/>
          </p:nvSpPr>
          <p:spPr>
            <a:xfrm>
              <a:off x="7458716" y="365974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7" name="Oval 816">
              <a:extLst>
                <a:ext uri="{FF2B5EF4-FFF2-40B4-BE49-F238E27FC236}">
                  <a16:creationId xmlns:a16="http://schemas.microsoft.com/office/drawing/2014/main" id="{23A64A60-2389-4F60-8BD2-CD069C61D00B}"/>
                </a:ext>
              </a:extLst>
            </p:cNvPr>
            <p:cNvSpPr/>
            <p:nvPr/>
          </p:nvSpPr>
          <p:spPr>
            <a:xfrm>
              <a:off x="7565518" y="342067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8" name="Oval 817">
              <a:extLst>
                <a:ext uri="{FF2B5EF4-FFF2-40B4-BE49-F238E27FC236}">
                  <a16:creationId xmlns:a16="http://schemas.microsoft.com/office/drawing/2014/main" id="{2C439753-AAE5-43F0-80F3-60BE5960F015}"/>
                </a:ext>
              </a:extLst>
            </p:cNvPr>
            <p:cNvSpPr/>
            <p:nvPr/>
          </p:nvSpPr>
          <p:spPr>
            <a:xfrm>
              <a:off x="7542414" y="353456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9" name="Oval 818">
              <a:extLst>
                <a:ext uri="{FF2B5EF4-FFF2-40B4-BE49-F238E27FC236}">
                  <a16:creationId xmlns:a16="http://schemas.microsoft.com/office/drawing/2014/main" id="{9B8AF896-6CE2-48E9-A7A0-FC91313B972C}"/>
                </a:ext>
              </a:extLst>
            </p:cNvPr>
            <p:cNvSpPr/>
            <p:nvPr/>
          </p:nvSpPr>
          <p:spPr>
            <a:xfrm>
              <a:off x="7647837" y="35836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0" name="Oval 819">
              <a:extLst>
                <a:ext uri="{FF2B5EF4-FFF2-40B4-BE49-F238E27FC236}">
                  <a16:creationId xmlns:a16="http://schemas.microsoft.com/office/drawing/2014/main" id="{D8CE337C-E3AE-47AB-B65A-10036F16FC49}"/>
                </a:ext>
              </a:extLst>
            </p:cNvPr>
            <p:cNvSpPr/>
            <p:nvPr/>
          </p:nvSpPr>
          <p:spPr>
            <a:xfrm>
              <a:off x="7574123" y="369548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1" name="Oval 820">
              <a:extLst>
                <a:ext uri="{FF2B5EF4-FFF2-40B4-BE49-F238E27FC236}">
                  <a16:creationId xmlns:a16="http://schemas.microsoft.com/office/drawing/2014/main" id="{3D8B77E5-EDAA-4E1E-8F2A-038B5E3FA794}"/>
                </a:ext>
              </a:extLst>
            </p:cNvPr>
            <p:cNvSpPr/>
            <p:nvPr/>
          </p:nvSpPr>
          <p:spPr>
            <a:xfrm>
              <a:off x="5706619" y="397333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2" name="Oval 821">
              <a:extLst>
                <a:ext uri="{FF2B5EF4-FFF2-40B4-BE49-F238E27FC236}">
                  <a16:creationId xmlns:a16="http://schemas.microsoft.com/office/drawing/2014/main" id="{F9633B87-931B-49B2-A276-60E268CF79A5}"/>
                </a:ext>
              </a:extLst>
            </p:cNvPr>
            <p:cNvSpPr/>
            <p:nvPr/>
          </p:nvSpPr>
          <p:spPr>
            <a:xfrm>
              <a:off x="5432348" y="427704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3" name="Oval 822">
              <a:extLst>
                <a:ext uri="{FF2B5EF4-FFF2-40B4-BE49-F238E27FC236}">
                  <a16:creationId xmlns:a16="http://schemas.microsoft.com/office/drawing/2014/main" id="{1B5C1279-6F57-4637-B3C8-182BCA002B62}"/>
                </a:ext>
              </a:extLst>
            </p:cNvPr>
            <p:cNvSpPr/>
            <p:nvPr/>
          </p:nvSpPr>
          <p:spPr>
            <a:xfrm>
              <a:off x="5537438" y="418245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4" name="Oval 823">
              <a:extLst>
                <a:ext uri="{FF2B5EF4-FFF2-40B4-BE49-F238E27FC236}">
                  <a16:creationId xmlns:a16="http://schemas.microsoft.com/office/drawing/2014/main" id="{29936C48-2BE0-4A64-B73F-0099CF5D47BE}"/>
                </a:ext>
              </a:extLst>
            </p:cNvPr>
            <p:cNvSpPr/>
            <p:nvPr/>
          </p:nvSpPr>
          <p:spPr>
            <a:xfrm>
              <a:off x="5675348" y="416481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5" name="Oval 824">
              <a:extLst>
                <a:ext uri="{FF2B5EF4-FFF2-40B4-BE49-F238E27FC236}">
                  <a16:creationId xmlns:a16="http://schemas.microsoft.com/office/drawing/2014/main" id="{2F3332BD-C3BD-4D8B-A0BD-1166C8DD5F6C}"/>
                </a:ext>
              </a:extLst>
            </p:cNvPr>
            <p:cNvSpPr/>
            <p:nvPr/>
          </p:nvSpPr>
          <p:spPr>
            <a:xfrm>
              <a:off x="5478040" y="405819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6" name="Oval 825">
              <a:extLst>
                <a:ext uri="{FF2B5EF4-FFF2-40B4-BE49-F238E27FC236}">
                  <a16:creationId xmlns:a16="http://schemas.microsoft.com/office/drawing/2014/main" id="{137675FD-9492-4AD9-BDEC-1A8457EBFEAD}"/>
                </a:ext>
              </a:extLst>
            </p:cNvPr>
            <p:cNvSpPr/>
            <p:nvPr/>
          </p:nvSpPr>
          <p:spPr>
            <a:xfrm>
              <a:off x="5380485" y="414874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7" name="Oval 826">
              <a:extLst>
                <a:ext uri="{FF2B5EF4-FFF2-40B4-BE49-F238E27FC236}">
                  <a16:creationId xmlns:a16="http://schemas.microsoft.com/office/drawing/2014/main" id="{2ABEA1BD-66CD-40CC-BA11-B5C8ED739874}"/>
                </a:ext>
              </a:extLst>
            </p:cNvPr>
            <p:cNvSpPr/>
            <p:nvPr/>
          </p:nvSpPr>
          <p:spPr>
            <a:xfrm>
              <a:off x="5813217" y="414783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8" name="Oval 827">
              <a:extLst>
                <a:ext uri="{FF2B5EF4-FFF2-40B4-BE49-F238E27FC236}">
                  <a16:creationId xmlns:a16="http://schemas.microsoft.com/office/drawing/2014/main" id="{7DA872AB-DFFD-44E4-A790-586E665B7CFA}"/>
                </a:ext>
              </a:extLst>
            </p:cNvPr>
            <p:cNvSpPr/>
            <p:nvPr/>
          </p:nvSpPr>
          <p:spPr>
            <a:xfrm>
              <a:off x="5538683" y="395500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9" name="Oval 828">
              <a:extLst>
                <a:ext uri="{FF2B5EF4-FFF2-40B4-BE49-F238E27FC236}">
                  <a16:creationId xmlns:a16="http://schemas.microsoft.com/office/drawing/2014/main" id="{3F01CED7-DD2B-4BBA-9AB1-9EFB04A71811}"/>
                </a:ext>
              </a:extLst>
            </p:cNvPr>
            <p:cNvSpPr/>
            <p:nvPr/>
          </p:nvSpPr>
          <p:spPr>
            <a:xfrm>
              <a:off x="5339384" y="397932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30" name="Oval 829">
              <a:extLst>
                <a:ext uri="{FF2B5EF4-FFF2-40B4-BE49-F238E27FC236}">
                  <a16:creationId xmlns:a16="http://schemas.microsoft.com/office/drawing/2014/main" id="{078AC860-4E04-46F3-8D5B-7815D4AD9A4E}"/>
                </a:ext>
              </a:extLst>
            </p:cNvPr>
            <p:cNvSpPr/>
            <p:nvPr/>
          </p:nvSpPr>
          <p:spPr>
            <a:xfrm>
              <a:off x="5285297" y="405589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2" name="Oval 831">
              <a:extLst>
                <a:ext uri="{FF2B5EF4-FFF2-40B4-BE49-F238E27FC236}">
                  <a16:creationId xmlns:a16="http://schemas.microsoft.com/office/drawing/2014/main" id="{38B96933-41FB-40AE-ABCE-D365A95E79B0}"/>
                </a:ext>
              </a:extLst>
            </p:cNvPr>
            <p:cNvSpPr/>
            <p:nvPr/>
          </p:nvSpPr>
          <p:spPr>
            <a:xfrm>
              <a:off x="5531764" y="373093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3" name="Oval 832">
              <a:extLst>
                <a:ext uri="{FF2B5EF4-FFF2-40B4-BE49-F238E27FC236}">
                  <a16:creationId xmlns:a16="http://schemas.microsoft.com/office/drawing/2014/main" id="{7BC76936-5677-4DBE-B830-1EFC75DD380D}"/>
                </a:ext>
              </a:extLst>
            </p:cNvPr>
            <p:cNvSpPr/>
            <p:nvPr/>
          </p:nvSpPr>
          <p:spPr>
            <a:xfrm>
              <a:off x="5746052" y="364578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4CBA8B82-42EF-4236-8811-69AB494233EB}"/>
                </a:ext>
              </a:extLst>
            </p:cNvPr>
            <p:cNvSpPr/>
            <p:nvPr/>
          </p:nvSpPr>
          <p:spPr>
            <a:xfrm>
              <a:off x="6027418" y="385498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24CE7567-C74D-4925-B6E3-2FD70B40516A}"/>
                </a:ext>
              </a:extLst>
            </p:cNvPr>
            <p:cNvSpPr/>
            <p:nvPr/>
          </p:nvSpPr>
          <p:spPr>
            <a:xfrm>
              <a:off x="4812374" y="399519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6" name="Oval 835">
              <a:extLst>
                <a:ext uri="{FF2B5EF4-FFF2-40B4-BE49-F238E27FC236}">
                  <a16:creationId xmlns:a16="http://schemas.microsoft.com/office/drawing/2014/main" id="{9B54F4A2-6B8C-43CA-86BD-0C27DE4C3F15}"/>
                </a:ext>
              </a:extLst>
            </p:cNvPr>
            <p:cNvSpPr/>
            <p:nvPr/>
          </p:nvSpPr>
          <p:spPr>
            <a:xfrm>
              <a:off x="5100614" y="385013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7" name="Oval 836">
              <a:extLst>
                <a:ext uri="{FF2B5EF4-FFF2-40B4-BE49-F238E27FC236}">
                  <a16:creationId xmlns:a16="http://schemas.microsoft.com/office/drawing/2014/main" id="{B7479983-8A95-43F7-8645-422CD222B0CC}"/>
                </a:ext>
              </a:extLst>
            </p:cNvPr>
            <p:cNvSpPr/>
            <p:nvPr/>
          </p:nvSpPr>
          <p:spPr>
            <a:xfrm>
              <a:off x="5319438" y="382798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8" name="Oval 837">
              <a:extLst>
                <a:ext uri="{FF2B5EF4-FFF2-40B4-BE49-F238E27FC236}">
                  <a16:creationId xmlns:a16="http://schemas.microsoft.com/office/drawing/2014/main" id="{5D779BEE-8EFB-4A8B-941E-67C1833A00A0}"/>
                </a:ext>
              </a:extLst>
            </p:cNvPr>
            <p:cNvSpPr/>
            <p:nvPr/>
          </p:nvSpPr>
          <p:spPr>
            <a:xfrm>
              <a:off x="5055294" y="362978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9" name="Oval 838">
              <a:extLst>
                <a:ext uri="{FF2B5EF4-FFF2-40B4-BE49-F238E27FC236}">
                  <a16:creationId xmlns:a16="http://schemas.microsoft.com/office/drawing/2014/main" id="{DF10FE2E-EA1C-467D-9E91-2B298A172374}"/>
                </a:ext>
              </a:extLst>
            </p:cNvPr>
            <p:cNvSpPr/>
            <p:nvPr/>
          </p:nvSpPr>
          <p:spPr>
            <a:xfrm>
              <a:off x="5226765" y="412302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925FA35A-33B2-48FF-ADE4-E679E21225E4}"/>
                </a:ext>
              </a:extLst>
            </p:cNvPr>
            <p:cNvSpPr/>
            <p:nvPr/>
          </p:nvSpPr>
          <p:spPr>
            <a:xfrm>
              <a:off x="5591435" y="423097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53E2900F-F673-4639-B06F-2F7450DA80B7}"/>
                </a:ext>
              </a:extLst>
            </p:cNvPr>
            <p:cNvSpPr/>
            <p:nvPr/>
          </p:nvSpPr>
          <p:spPr>
            <a:xfrm>
              <a:off x="6308852" y="41681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2317925E-2170-4ED1-BC4C-CCE8222EB9FC}"/>
                </a:ext>
              </a:extLst>
            </p:cNvPr>
            <p:cNvSpPr/>
            <p:nvPr/>
          </p:nvSpPr>
          <p:spPr>
            <a:xfrm>
              <a:off x="7226470" y="410761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4D7AA5DB-09B9-4CE5-95FB-B3AF780C3533}"/>
                </a:ext>
              </a:extLst>
            </p:cNvPr>
            <p:cNvSpPr/>
            <p:nvPr/>
          </p:nvSpPr>
          <p:spPr>
            <a:xfrm>
              <a:off x="5233039" y="372003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0FE6BDF5-93BE-4613-B1BC-DC3F6A0E3A8F}"/>
                </a:ext>
              </a:extLst>
            </p:cNvPr>
            <p:cNvSpPr/>
            <p:nvPr/>
          </p:nvSpPr>
          <p:spPr>
            <a:xfrm>
              <a:off x="3924839" y="351558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270A6BCD-1C4E-4511-ADE1-80B480ED1874}"/>
                </a:ext>
              </a:extLst>
            </p:cNvPr>
            <p:cNvSpPr/>
            <p:nvPr/>
          </p:nvSpPr>
          <p:spPr>
            <a:xfrm>
              <a:off x="3986997" y="368243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2BD7E0C2-A6F5-4AA9-B56C-CE86580E6B87}"/>
                </a:ext>
              </a:extLst>
            </p:cNvPr>
            <p:cNvSpPr/>
            <p:nvPr/>
          </p:nvSpPr>
          <p:spPr>
            <a:xfrm>
              <a:off x="4611307" y="371051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A41FD6E5-1CEA-4CF3-9E4E-F44A41CEDBE8}"/>
                </a:ext>
              </a:extLst>
            </p:cNvPr>
            <p:cNvSpPr/>
            <p:nvPr/>
          </p:nvSpPr>
          <p:spPr>
            <a:xfrm>
              <a:off x="4311399" y="362114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8" name="Oval 847">
              <a:extLst>
                <a:ext uri="{FF2B5EF4-FFF2-40B4-BE49-F238E27FC236}">
                  <a16:creationId xmlns:a16="http://schemas.microsoft.com/office/drawing/2014/main" id="{321A3EF1-C9B6-4054-A6B0-97573F724131}"/>
                </a:ext>
              </a:extLst>
            </p:cNvPr>
            <p:cNvSpPr/>
            <p:nvPr/>
          </p:nvSpPr>
          <p:spPr>
            <a:xfrm>
              <a:off x="4707816" y="409815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9" name="Oval 848">
              <a:extLst>
                <a:ext uri="{FF2B5EF4-FFF2-40B4-BE49-F238E27FC236}">
                  <a16:creationId xmlns:a16="http://schemas.microsoft.com/office/drawing/2014/main" id="{4633AB60-6289-4AFD-9F93-E102051E55D2}"/>
                </a:ext>
              </a:extLst>
            </p:cNvPr>
            <p:cNvSpPr/>
            <p:nvPr/>
          </p:nvSpPr>
          <p:spPr>
            <a:xfrm>
              <a:off x="3230231" y="314294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0" name="Oval 849">
              <a:extLst>
                <a:ext uri="{FF2B5EF4-FFF2-40B4-BE49-F238E27FC236}">
                  <a16:creationId xmlns:a16="http://schemas.microsoft.com/office/drawing/2014/main" id="{8A690A96-DBAC-48EF-A1F3-5A337D720E06}"/>
                </a:ext>
              </a:extLst>
            </p:cNvPr>
            <p:cNvSpPr/>
            <p:nvPr/>
          </p:nvSpPr>
          <p:spPr>
            <a:xfrm>
              <a:off x="3047250" y="280571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1" name="Oval 850">
              <a:extLst>
                <a:ext uri="{FF2B5EF4-FFF2-40B4-BE49-F238E27FC236}">
                  <a16:creationId xmlns:a16="http://schemas.microsoft.com/office/drawing/2014/main" id="{3F943104-8E6C-42CE-AA8A-29610B3B8626}"/>
                </a:ext>
              </a:extLst>
            </p:cNvPr>
            <p:cNvSpPr/>
            <p:nvPr/>
          </p:nvSpPr>
          <p:spPr>
            <a:xfrm>
              <a:off x="3088856" y="304810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A9B84CD9-EEAB-45BA-B2A7-D1EC3251B635}"/>
                </a:ext>
              </a:extLst>
            </p:cNvPr>
            <p:cNvSpPr/>
            <p:nvPr/>
          </p:nvSpPr>
          <p:spPr>
            <a:xfrm>
              <a:off x="2857761" y="271287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7B13D0FE-3E68-435A-8D38-92D02D150DEC}"/>
                </a:ext>
              </a:extLst>
            </p:cNvPr>
            <p:cNvSpPr/>
            <p:nvPr/>
          </p:nvSpPr>
          <p:spPr>
            <a:xfrm>
              <a:off x="2803428" y="301401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4D0244C0-18F4-4E3C-ABFB-4AFCA1B62C7E}"/>
                </a:ext>
              </a:extLst>
            </p:cNvPr>
            <p:cNvSpPr/>
            <p:nvPr/>
          </p:nvSpPr>
          <p:spPr>
            <a:xfrm>
              <a:off x="2953454" y="296578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B0EC19FE-5F08-409D-9FF2-3087CF20F552}"/>
                </a:ext>
              </a:extLst>
            </p:cNvPr>
            <p:cNvSpPr/>
            <p:nvPr/>
          </p:nvSpPr>
          <p:spPr>
            <a:xfrm>
              <a:off x="2829750" y="287105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6DC70D3D-CF96-4F69-9439-F7FDD70615E1}"/>
                </a:ext>
              </a:extLst>
            </p:cNvPr>
            <p:cNvSpPr/>
            <p:nvPr/>
          </p:nvSpPr>
          <p:spPr>
            <a:xfrm>
              <a:off x="3138210" y="287536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99CD31E4-0244-40EF-A18A-192DEC2BF310}"/>
                </a:ext>
              </a:extLst>
            </p:cNvPr>
            <p:cNvSpPr/>
            <p:nvPr/>
          </p:nvSpPr>
          <p:spPr>
            <a:xfrm>
              <a:off x="3026308" y="289823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8" name="Oval 857">
              <a:extLst>
                <a:ext uri="{FF2B5EF4-FFF2-40B4-BE49-F238E27FC236}">
                  <a16:creationId xmlns:a16="http://schemas.microsoft.com/office/drawing/2014/main" id="{A0F40CD4-42D4-4921-B9D1-EE74959AD36A}"/>
                </a:ext>
              </a:extLst>
            </p:cNvPr>
            <p:cNvSpPr/>
            <p:nvPr/>
          </p:nvSpPr>
          <p:spPr>
            <a:xfrm>
              <a:off x="2952498" y="307614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9" name="Oval 858">
              <a:extLst>
                <a:ext uri="{FF2B5EF4-FFF2-40B4-BE49-F238E27FC236}">
                  <a16:creationId xmlns:a16="http://schemas.microsoft.com/office/drawing/2014/main" id="{47347433-631B-492B-99BE-30FB3B772A51}"/>
                </a:ext>
              </a:extLst>
            </p:cNvPr>
            <p:cNvSpPr/>
            <p:nvPr/>
          </p:nvSpPr>
          <p:spPr>
            <a:xfrm>
              <a:off x="3073961" y="267681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0" name="Oval 859">
              <a:extLst>
                <a:ext uri="{FF2B5EF4-FFF2-40B4-BE49-F238E27FC236}">
                  <a16:creationId xmlns:a16="http://schemas.microsoft.com/office/drawing/2014/main" id="{9D1E062E-FCC1-4493-B57E-2F9391389FAF}"/>
                </a:ext>
              </a:extLst>
            </p:cNvPr>
            <p:cNvSpPr/>
            <p:nvPr/>
          </p:nvSpPr>
          <p:spPr>
            <a:xfrm>
              <a:off x="2849829" y="249843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1" name="Oval 860">
              <a:extLst>
                <a:ext uri="{FF2B5EF4-FFF2-40B4-BE49-F238E27FC236}">
                  <a16:creationId xmlns:a16="http://schemas.microsoft.com/office/drawing/2014/main" id="{EC6E4754-4712-422D-99E5-FE1B4C5246A1}"/>
                </a:ext>
              </a:extLst>
            </p:cNvPr>
            <p:cNvSpPr/>
            <p:nvPr/>
          </p:nvSpPr>
          <p:spPr>
            <a:xfrm>
              <a:off x="2891435" y="274083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2" name="Oval 861">
              <a:extLst>
                <a:ext uri="{FF2B5EF4-FFF2-40B4-BE49-F238E27FC236}">
                  <a16:creationId xmlns:a16="http://schemas.microsoft.com/office/drawing/2014/main" id="{A343AB9C-1454-4CCA-97C8-671E2034FA34}"/>
                </a:ext>
              </a:extLst>
            </p:cNvPr>
            <p:cNvSpPr/>
            <p:nvPr/>
          </p:nvSpPr>
          <p:spPr>
            <a:xfrm>
              <a:off x="2660340" y="240560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3" name="Oval 862">
              <a:extLst>
                <a:ext uri="{FF2B5EF4-FFF2-40B4-BE49-F238E27FC236}">
                  <a16:creationId xmlns:a16="http://schemas.microsoft.com/office/drawing/2014/main" id="{675FC7D3-C7CB-4C08-AAED-AD15E6C48D23}"/>
                </a:ext>
              </a:extLst>
            </p:cNvPr>
            <p:cNvSpPr/>
            <p:nvPr/>
          </p:nvSpPr>
          <p:spPr>
            <a:xfrm>
              <a:off x="2606007" y="270673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4" name="Oval 863">
              <a:extLst>
                <a:ext uri="{FF2B5EF4-FFF2-40B4-BE49-F238E27FC236}">
                  <a16:creationId xmlns:a16="http://schemas.microsoft.com/office/drawing/2014/main" id="{11A7604F-2B73-4F6F-8AB0-4A85EF7A8763}"/>
                </a:ext>
              </a:extLst>
            </p:cNvPr>
            <p:cNvSpPr/>
            <p:nvPr/>
          </p:nvSpPr>
          <p:spPr>
            <a:xfrm>
              <a:off x="2756033" y="265851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5" name="Oval 864">
              <a:extLst>
                <a:ext uri="{FF2B5EF4-FFF2-40B4-BE49-F238E27FC236}">
                  <a16:creationId xmlns:a16="http://schemas.microsoft.com/office/drawing/2014/main" id="{575ACA9D-0F61-4796-9D4C-B1F1ECEFE75E}"/>
                </a:ext>
              </a:extLst>
            </p:cNvPr>
            <p:cNvSpPr/>
            <p:nvPr/>
          </p:nvSpPr>
          <p:spPr>
            <a:xfrm>
              <a:off x="2632329" y="256377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6" name="Oval 865">
              <a:extLst>
                <a:ext uri="{FF2B5EF4-FFF2-40B4-BE49-F238E27FC236}">
                  <a16:creationId xmlns:a16="http://schemas.microsoft.com/office/drawing/2014/main" id="{F4289A60-0893-4ACC-A7B1-ED04AA48CD3A}"/>
                </a:ext>
              </a:extLst>
            </p:cNvPr>
            <p:cNvSpPr/>
            <p:nvPr/>
          </p:nvSpPr>
          <p:spPr>
            <a:xfrm>
              <a:off x="2940789" y="256808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7" name="Oval 866">
              <a:extLst>
                <a:ext uri="{FF2B5EF4-FFF2-40B4-BE49-F238E27FC236}">
                  <a16:creationId xmlns:a16="http://schemas.microsoft.com/office/drawing/2014/main" id="{800634C1-0E69-411B-AFD2-951881E9D4CF}"/>
                </a:ext>
              </a:extLst>
            </p:cNvPr>
            <p:cNvSpPr/>
            <p:nvPr/>
          </p:nvSpPr>
          <p:spPr>
            <a:xfrm>
              <a:off x="2828887" y="259095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6" name="Oval 895">
              <a:extLst>
                <a:ext uri="{FF2B5EF4-FFF2-40B4-BE49-F238E27FC236}">
                  <a16:creationId xmlns:a16="http://schemas.microsoft.com/office/drawing/2014/main" id="{96809793-D629-49B7-927F-21A3A80240F8}"/>
                </a:ext>
              </a:extLst>
            </p:cNvPr>
            <p:cNvSpPr/>
            <p:nvPr/>
          </p:nvSpPr>
          <p:spPr>
            <a:xfrm>
              <a:off x="2755077" y="276887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7" name="Oval 896">
              <a:extLst>
                <a:ext uri="{FF2B5EF4-FFF2-40B4-BE49-F238E27FC236}">
                  <a16:creationId xmlns:a16="http://schemas.microsoft.com/office/drawing/2014/main" id="{8BE7C079-AAC6-4595-A2D2-6AA919E60054}"/>
                </a:ext>
              </a:extLst>
            </p:cNvPr>
            <p:cNvSpPr/>
            <p:nvPr/>
          </p:nvSpPr>
          <p:spPr>
            <a:xfrm>
              <a:off x="2393842" y="275797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8" name="Oval 897">
              <a:extLst>
                <a:ext uri="{FF2B5EF4-FFF2-40B4-BE49-F238E27FC236}">
                  <a16:creationId xmlns:a16="http://schemas.microsoft.com/office/drawing/2014/main" id="{D7FDF5E4-62E7-4B91-9C4D-06EAE31762C7}"/>
                </a:ext>
              </a:extLst>
            </p:cNvPr>
            <p:cNvSpPr/>
            <p:nvPr/>
          </p:nvSpPr>
          <p:spPr>
            <a:xfrm>
              <a:off x="2277531" y="287877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9" name="Oval 898">
              <a:extLst>
                <a:ext uri="{FF2B5EF4-FFF2-40B4-BE49-F238E27FC236}">
                  <a16:creationId xmlns:a16="http://schemas.microsoft.com/office/drawing/2014/main" id="{AC8D7823-2EDC-4336-8157-5B599218E43E}"/>
                </a:ext>
              </a:extLst>
            </p:cNvPr>
            <p:cNvSpPr/>
            <p:nvPr/>
          </p:nvSpPr>
          <p:spPr>
            <a:xfrm>
              <a:off x="3438563" y="260479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0" name="Oval 899">
              <a:extLst>
                <a:ext uri="{FF2B5EF4-FFF2-40B4-BE49-F238E27FC236}">
                  <a16:creationId xmlns:a16="http://schemas.microsoft.com/office/drawing/2014/main" id="{154D7059-C54B-4FF5-99E3-251137E3B1D9}"/>
                </a:ext>
              </a:extLst>
            </p:cNvPr>
            <p:cNvSpPr/>
            <p:nvPr/>
          </p:nvSpPr>
          <p:spPr>
            <a:xfrm>
              <a:off x="3287876" y="248432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1" name="Oval 900">
              <a:extLst>
                <a:ext uri="{FF2B5EF4-FFF2-40B4-BE49-F238E27FC236}">
                  <a16:creationId xmlns:a16="http://schemas.microsoft.com/office/drawing/2014/main" id="{12F29EDD-21AA-4B0D-8E3B-18AE7C8E1D5F}"/>
                </a:ext>
              </a:extLst>
            </p:cNvPr>
            <p:cNvSpPr/>
            <p:nvPr/>
          </p:nvSpPr>
          <p:spPr>
            <a:xfrm>
              <a:off x="3244688" y="257818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2" name="Oval 901">
              <a:extLst>
                <a:ext uri="{FF2B5EF4-FFF2-40B4-BE49-F238E27FC236}">
                  <a16:creationId xmlns:a16="http://schemas.microsoft.com/office/drawing/2014/main" id="{5312751B-61E3-4BD8-9D21-3D497B6B1880}"/>
                </a:ext>
              </a:extLst>
            </p:cNvPr>
            <p:cNvSpPr/>
            <p:nvPr/>
          </p:nvSpPr>
          <p:spPr>
            <a:xfrm>
              <a:off x="3319890" y="266386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3" name="Oval 902">
              <a:extLst>
                <a:ext uri="{FF2B5EF4-FFF2-40B4-BE49-F238E27FC236}">
                  <a16:creationId xmlns:a16="http://schemas.microsoft.com/office/drawing/2014/main" id="{9D57BA0B-66DF-4FD4-835A-6A09AD63E171}"/>
                </a:ext>
              </a:extLst>
            </p:cNvPr>
            <p:cNvSpPr/>
            <p:nvPr/>
          </p:nvSpPr>
          <p:spPr>
            <a:xfrm>
              <a:off x="3368503" y="253170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4" name="Oval 903">
              <a:extLst>
                <a:ext uri="{FF2B5EF4-FFF2-40B4-BE49-F238E27FC236}">
                  <a16:creationId xmlns:a16="http://schemas.microsoft.com/office/drawing/2014/main" id="{0321676E-72AB-4677-9000-C5937EE28EA3}"/>
                </a:ext>
              </a:extLst>
            </p:cNvPr>
            <p:cNvSpPr/>
            <p:nvPr/>
          </p:nvSpPr>
          <p:spPr>
            <a:xfrm>
              <a:off x="4505640" y="291982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5" name="Oval 904">
              <a:extLst>
                <a:ext uri="{FF2B5EF4-FFF2-40B4-BE49-F238E27FC236}">
                  <a16:creationId xmlns:a16="http://schemas.microsoft.com/office/drawing/2014/main" id="{29A6D4BD-76E2-4FBC-897B-75C4418A6BD4}"/>
                </a:ext>
              </a:extLst>
            </p:cNvPr>
            <p:cNvSpPr/>
            <p:nvPr/>
          </p:nvSpPr>
          <p:spPr>
            <a:xfrm>
              <a:off x="3564433" y="259423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6" name="Oval 905">
              <a:extLst>
                <a:ext uri="{FF2B5EF4-FFF2-40B4-BE49-F238E27FC236}">
                  <a16:creationId xmlns:a16="http://schemas.microsoft.com/office/drawing/2014/main" id="{0DBF8768-0995-406B-8852-390C085F48D8}"/>
                </a:ext>
              </a:extLst>
            </p:cNvPr>
            <p:cNvSpPr/>
            <p:nvPr/>
          </p:nvSpPr>
          <p:spPr>
            <a:xfrm>
              <a:off x="3093753" y="254633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7" name="Oval 906">
              <a:extLst>
                <a:ext uri="{FF2B5EF4-FFF2-40B4-BE49-F238E27FC236}">
                  <a16:creationId xmlns:a16="http://schemas.microsoft.com/office/drawing/2014/main" id="{83241CD5-AB75-4B86-8154-4CA14AE962BC}"/>
                </a:ext>
              </a:extLst>
            </p:cNvPr>
            <p:cNvSpPr/>
            <p:nvPr/>
          </p:nvSpPr>
          <p:spPr>
            <a:xfrm>
              <a:off x="3437021" y="272104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8" name="Oval 907">
              <a:extLst>
                <a:ext uri="{FF2B5EF4-FFF2-40B4-BE49-F238E27FC236}">
                  <a16:creationId xmlns:a16="http://schemas.microsoft.com/office/drawing/2014/main" id="{083258FD-9B3B-4683-B2F3-B1D118425D77}"/>
                </a:ext>
              </a:extLst>
            </p:cNvPr>
            <p:cNvSpPr/>
            <p:nvPr/>
          </p:nvSpPr>
          <p:spPr>
            <a:xfrm>
              <a:off x="3193796" y="240805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9" name="Oval 908">
              <a:extLst>
                <a:ext uri="{FF2B5EF4-FFF2-40B4-BE49-F238E27FC236}">
                  <a16:creationId xmlns:a16="http://schemas.microsoft.com/office/drawing/2014/main" id="{8FC3D4BF-157C-4B61-A2FE-DE0CF5656623}"/>
                </a:ext>
              </a:extLst>
            </p:cNvPr>
            <p:cNvSpPr/>
            <p:nvPr/>
          </p:nvSpPr>
          <p:spPr>
            <a:xfrm>
              <a:off x="3512925" y="225740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0" name="Oval 909">
              <a:extLst>
                <a:ext uri="{FF2B5EF4-FFF2-40B4-BE49-F238E27FC236}">
                  <a16:creationId xmlns:a16="http://schemas.microsoft.com/office/drawing/2014/main" id="{E97105B4-F79B-4DFF-B491-FBBBC613AADA}"/>
                </a:ext>
              </a:extLst>
            </p:cNvPr>
            <p:cNvSpPr/>
            <p:nvPr/>
          </p:nvSpPr>
          <p:spPr>
            <a:xfrm>
              <a:off x="2727281" y="250460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1" name="Oval 910">
              <a:extLst>
                <a:ext uri="{FF2B5EF4-FFF2-40B4-BE49-F238E27FC236}">
                  <a16:creationId xmlns:a16="http://schemas.microsoft.com/office/drawing/2014/main" id="{5AB3BBB8-419D-4D17-838C-84A0C3E40331}"/>
                </a:ext>
              </a:extLst>
            </p:cNvPr>
            <p:cNvSpPr/>
            <p:nvPr/>
          </p:nvSpPr>
          <p:spPr>
            <a:xfrm>
              <a:off x="1805572" y="244497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2" name="Oval 911">
              <a:extLst>
                <a:ext uri="{FF2B5EF4-FFF2-40B4-BE49-F238E27FC236}">
                  <a16:creationId xmlns:a16="http://schemas.microsoft.com/office/drawing/2014/main" id="{CCE87976-7933-4B31-B34C-F84AC69F3D7D}"/>
                </a:ext>
              </a:extLst>
            </p:cNvPr>
            <p:cNvSpPr/>
            <p:nvPr/>
          </p:nvSpPr>
          <p:spPr>
            <a:xfrm>
              <a:off x="2317781" y="281931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3" name="Oval 912">
              <a:extLst>
                <a:ext uri="{FF2B5EF4-FFF2-40B4-BE49-F238E27FC236}">
                  <a16:creationId xmlns:a16="http://schemas.microsoft.com/office/drawing/2014/main" id="{27D64EC8-CF6B-453C-95B8-B22BA3249552}"/>
                </a:ext>
              </a:extLst>
            </p:cNvPr>
            <p:cNvSpPr/>
            <p:nvPr/>
          </p:nvSpPr>
          <p:spPr>
            <a:xfrm>
              <a:off x="3184458" y="298800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4" name="Oval 913">
              <a:extLst>
                <a:ext uri="{FF2B5EF4-FFF2-40B4-BE49-F238E27FC236}">
                  <a16:creationId xmlns:a16="http://schemas.microsoft.com/office/drawing/2014/main" id="{F04DF77F-3086-48B7-827F-9BA73D819D75}"/>
                </a:ext>
              </a:extLst>
            </p:cNvPr>
            <p:cNvSpPr/>
            <p:nvPr/>
          </p:nvSpPr>
          <p:spPr>
            <a:xfrm>
              <a:off x="3358812" y="278963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5" name="Oval 914">
              <a:extLst>
                <a:ext uri="{FF2B5EF4-FFF2-40B4-BE49-F238E27FC236}">
                  <a16:creationId xmlns:a16="http://schemas.microsoft.com/office/drawing/2014/main" id="{6C8266AA-5E05-45F4-BEB9-BA46635A3BB5}"/>
                </a:ext>
              </a:extLst>
            </p:cNvPr>
            <p:cNvSpPr/>
            <p:nvPr/>
          </p:nvSpPr>
          <p:spPr>
            <a:xfrm>
              <a:off x="3351631" y="308146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6" name="Oval 915">
              <a:extLst>
                <a:ext uri="{FF2B5EF4-FFF2-40B4-BE49-F238E27FC236}">
                  <a16:creationId xmlns:a16="http://schemas.microsoft.com/office/drawing/2014/main" id="{72570185-4DCA-4B2D-B352-AD7F176130F1}"/>
                </a:ext>
              </a:extLst>
            </p:cNvPr>
            <p:cNvSpPr/>
            <p:nvPr/>
          </p:nvSpPr>
          <p:spPr>
            <a:xfrm>
              <a:off x="3447549" y="290941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7" name="Oval 916">
              <a:extLst>
                <a:ext uri="{FF2B5EF4-FFF2-40B4-BE49-F238E27FC236}">
                  <a16:creationId xmlns:a16="http://schemas.microsoft.com/office/drawing/2014/main" id="{1C0B9A46-312B-428E-8641-0C22CC96D5AA}"/>
                </a:ext>
              </a:extLst>
            </p:cNvPr>
            <p:cNvSpPr/>
            <p:nvPr/>
          </p:nvSpPr>
          <p:spPr>
            <a:xfrm>
              <a:off x="3408210" y="301985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8" name="Oval 917">
              <a:extLst>
                <a:ext uri="{FF2B5EF4-FFF2-40B4-BE49-F238E27FC236}">
                  <a16:creationId xmlns:a16="http://schemas.microsoft.com/office/drawing/2014/main" id="{19D876DD-66E9-4B91-A2F5-146C5C356A8F}"/>
                </a:ext>
              </a:extLst>
            </p:cNvPr>
            <p:cNvSpPr/>
            <p:nvPr/>
          </p:nvSpPr>
          <p:spPr>
            <a:xfrm>
              <a:off x="3493994" y="280720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9" name="Oval 918">
              <a:extLst>
                <a:ext uri="{FF2B5EF4-FFF2-40B4-BE49-F238E27FC236}">
                  <a16:creationId xmlns:a16="http://schemas.microsoft.com/office/drawing/2014/main" id="{8B1DC2E3-948D-4089-8599-0022C60CFE5D}"/>
                </a:ext>
              </a:extLst>
            </p:cNvPr>
            <p:cNvSpPr/>
            <p:nvPr/>
          </p:nvSpPr>
          <p:spPr>
            <a:xfrm>
              <a:off x="3148851" y="248884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0" name="Oval 919">
              <a:extLst>
                <a:ext uri="{FF2B5EF4-FFF2-40B4-BE49-F238E27FC236}">
                  <a16:creationId xmlns:a16="http://schemas.microsoft.com/office/drawing/2014/main" id="{E253A2B3-46F1-4ADD-BA4B-F7DB62E670E1}"/>
                </a:ext>
              </a:extLst>
            </p:cNvPr>
            <p:cNvSpPr/>
            <p:nvPr/>
          </p:nvSpPr>
          <p:spPr>
            <a:xfrm>
              <a:off x="2971826" y="248411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1" name="Oval 920">
              <a:extLst>
                <a:ext uri="{FF2B5EF4-FFF2-40B4-BE49-F238E27FC236}">
                  <a16:creationId xmlns:a16="http://schemas.microsoft.com/office/drawing/2014/main" id="{417D3764-888F-476D-88CD-09AFF698F943}"/>
                </a:ext>
              </a:extLst>
            </p:cNvPr>
            <p:cNvSpPr/>
            <p:nvPr/>
          </p:nvSpPr>
          <p:spPr>
            <a:xfrm>
              <a:off x="2947836" y="326846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2" name="Oval 921">
              <a:extLst>
                <a:ext uri="{FF2B5EF4-FFF2-40B4-BE49-F238E27FC236}">
                  <a16:creationId xmlns:a16="http://schemas.microsoft.com/office/drawing/2014/main" id="{E269B7C6-B49C-4FF1-BFF7-07A6F3AE4C65}"/>
                </a:ext>
              </a:extLst>
            </p:cNvPr>
            <p:cNvSpPr/>
            <p:nvPr/>
          </p:nvSpPr>
          <p:spPr>
            <a:xfrm>
              <a:off x="2662408" y="323437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3" name="Oval 922">
              <a:extLst>
                <a:ext uri="{FF2B5EF4-FFF2-40B4-BE49-F238E27FC236}">
                  <a16:creationId xmlns:a16="http://schemas.microsoft.com/office/drawing/2014/main" id="{8124AF3D-0530-42CB-9142-68111E6F8D47}"/>
                </a:ext>
              </a:extLst>
            </p:cNvPr>
            <p:cNvSpPr/>
            <p:nvPr/>
          </p:nvSpPr>
          <p:spPr>
            <a:xfrm>
              <a:off x="2812434" y="318614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4" name="Oval 923">
              <a:extLst>
                <a:ext uri="{FF2B5EF4-FFF2-40B4-BE49-F238E27FC236}">
                  <a16:creationId xmlns:a16="http://schemas.microsoft.com/office/drawing/2014/main" id="{457E56EC-FEE8-4DCF-94B6-AE5A85592392}"/>
                </a:ext>
              </a:extLst>
            </p:cNvPr>
            <p:cNvSpPr/>
            <p:nvPr/>
          </p:nvSpPr>
          <p:spPr>
            <a:xfrm>
              <a:off x="2811478" y="329650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5" name="Oval 924">
              <a:extLst>
                <a:ext uri="{FF2B5EF4-FFF2-40B4-BE49-F238E27FC236}">
                  <a16:creationId xmlns:a16="http://schemas.microsoft.com/office/drawing/2014/main" id="{BB92F4D4-2A8C-4EEC-933C-655F70BFC3B6}"/>
                </a:ext>
              </a:extLst>
            </p:cNvPr>
            <p:cNvSpPr/>
            <p:nvPr/>
          </p:nvSpPr>
          <p:spPr>
            <a:xfrm>
              <a:off x="2690375" y="329927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6" name="Oval 925">
              <a:extLst>
                <a:ext uri="{FF2B5EF4-FFF2-40B4-BE49-F238E27FC236}">
                  <a16:creationId xmlns:a16="http://schemas.microsoft.com/office/drawing/2014/main" id="{881CE9AA-4F1D-4BEC-A0B6-66938BB88FF7}"/>
                </a:ext>
              </a:extLst>
            </p:cNvPr>
            <p:cNvSpPr/>
            <p:nvPr/>
          </p:nvSpPr>
          <p:spPr>
            <a:xfrm>
              <a:off x="2278417" y="310035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7" name="Oval 926">
              <a:extLst>
                <a:ext uri="{FF2B5EF4-FFF2-40B4-BE49-F238E27FC236}">
                  <a16:creationId xmlns:a16="http://schemas.microsoft.com/office/drawing/2014/main" id="{61929483-E7EE-4F00-AF6C-6163C4678C49}"/>
                </a:ext>
              </a:extLst>
            </p:cNvPr>
            <p:cNvSpPr/>
            <p:nvPr/>
          </p:nvSpPr>
          <p:spPr>
            <a:xfrm>
              <a:off x="2452433" y="298039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8" name="Oval 927">
              <a:extLst>
                <a:ext uri="{FF2B5EF4-FFF2-40B4-BE49-F238E27FC236}">
                  <a16:creationId xmlns:a16="http://schemas.microsoft.com/office/drawing/2014/main" id="{ED154F3F-7D12-45AC-BB64-EEA23B4B4C7C}"/>
                </a:ext>
              </a:extLst>
            </p:cNvPr>
            <p:cNvSpPr/>
            <p:nvPr/>
          </p:nvSpPr>
          <p:spPr>
            <a:xfrm>
              <a:off x="3113227" y="341562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9" name="Oval 928">
              <a:extLst>
                <a:ext uri="{FF2B5EF4-FFF2-40B4-BE49-F238E27FC236}">
                  <a16:creationId xmlns:a16="http://schemas.microsoft.com/office/drawing/2014/main" id="{081A8C65-2EE7-45B1-BE9A-88AD53E2AAB2}"/>
                </a:ext>
              </a:extLst>
            </p:cNvPr>
            <p:cNvSpPr/>
            <p:nvPr/>
          </p:nvSpPr>
          <p:spPr>
            <a:xfrm>
              <a:off x="3134567" y="276375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0" name="Oval 929">
              <a:extLst>
                <a:ext uri="{FF2B5EF4-FFF2-40B4-BE49-F238E27FC236}">
                  <a16:creationId xmlns:a16="http://schemas.microsoft.com/office/drawing/2014/main" id="{5A80511F-5935-49EF-B74E-60975C9B5969}"/>
                </a:ext>
              </a:extLst>
            </p:cNvPr>
            <p:cNvSpPr/>
            <p:nvPr/>
          </p:nvSpPr>
          <p:spPr>
            <a:xfrm>
              <a:off x="2919352" y="338901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1" name="Oval 930">
              <a:extLst>
                <a:ext uri="{FF2B5EF4-FFF2-40B4-BE49-F238E27FC236}">
                  <a16:creationId xmlns:a16="http://schemas.microsoft.com/office/drawing/2014/main" id="{B567F8F9-3923-4B31-BDBA-98F51889AFB0}"/>
                </a:ext>
              </a:extLst>
            </p:cNvPr>
            <p:cNvSpPr/>
            <p:nvPr/>
          </p:nvSpPr>
          <p:spPr>
            <a:xfrm>
              <a:off x="2994554" y="347469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2" name="Oval 931">
              <a:extLst>
                <a:ext uri="{FF2B5EF4-FFF2-40B4-BE49-F238E27FC236}">
                  <a16:creationId xmlns:a16="http://schemas.microsoft.com/office/drawing/2014/main" id="{D7D61C0A-26BE-4F29-9CE7-940692F1E637}"/>
                </a:ext>
              </a:extLst>
            </p:cNvPr>
            <p:cNvSpPr/>
            <p:nvPr/>
          </p:nvSpPr>
          <p:spPr>
            <a:xfrm>
              <a:off x="3131430" y="326593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3" name="Oval 932">
              <a:extLst>
                <a:ext uri="{FF2B5EF4-FFF2-40B4-BE49-F238E27FC236}">
                  <a16:creationId xmlns:a16="http://schemas.microsoft.com/office/drawing/2014/main" id="{351562F4-B378-43B6-8C49-844862F2A2B4}"/>
                </a:ext>
              </a:extLst>
            </p:cNvPr>
            <p:cNvSpPr/>
            <p:nvPr/>
          </p:nvSpPr>
          <p:spPr>
            <a:xfrm>
              <a:off x="3239097" y="340506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4" name="Oval 933">
              <a:extLst>
                <a:ext uri="{FF2B5EF4-FFF2-40B4-BE49-F238E27FC236}">
                  <a16:creationId xmlns:a16="http://schemas.microsoft.com/office/drawing/2014/main" id="{8E8D40CE-47E5-4D4D-AD31-A6D9F98D010B}"/>
                </a:ext>
              </a:extLst>
            </p:cNvPr>
            <p:cNvSpPr/>
            <p:nvPr/>
          </p:nvSpPr>
          <p:spPr>
            <a:xfrm>
              <a:off x="3389123" y="335684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5" name="Oval 934">
              <a:extLst>
                <a:ext uri="{FF2B5EF4-FFF2-40B4-BE49-F238E27FC236}">
                  <a16:creationId xmlns:a16="http://schemas.microsoft.com/office/drawing/2014/main" id="{B3D7992A-5F4C-42D1-80B7-8B74965A8F7F}"/>
                </a:ext>
              </a:extLst>
            </p:cNvPr>
            <p:cNvSpPr/>
            <p:nvPr/>
          </p:nvSpPr>
          <p:spPr>
            <a:xfrm>
              <a:off x="3111685" y="353187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6" name="Oval 935">
              <a:extLst>
                <a:ext uri="{FF2B5EF4-FFF2-40B4-BE49-F238E27FC236}">
                  <a16:creationId xmlns:a16="http://schemas.microsoft.com/office/drawing/2014/main" id="{9593BC2A-199E-4C60-B4BE-FA240E8BA06D}"/>
                </a:ext>
              </a:extLst>
            </p:cNvPr>
            <p:cNvSpPr/>
            <p:nvPr/>
          </p:nvSpPr>
          <p:spPr>
            <a:xfrm>
              <a:off x="3265419" y="326210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7" name="Oval 936">
              <a:extLst>
                <a:ext uri="{FF2B5EF4-FFF2-40B4-BE49-F238E27FC236}">
                  <a16:creationId xmlns:a16="http://schemas.microsoft.com/office/drawing/2014/main" id="{FDAC8FE3-15DA-4CF8-A8D4-C74C81566D59}"/>
                </a:ext>
              </a:extLst>
            </p:cNvPr>
            <p:cNvSpPr/>
            <p:nvPr/>
          </p:nvSpPr>
          <p:spPr>
            <a:xfrm>
              <a:off x="2868460" y="321888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8" name="Oval 937">
              <a:extLst>
                <a:ext uri="{FF2B5EF4-FFF2-40B4-BE49-F238E27FC236}">
                  <a16:creationId xmlns:a16="http://schemas.microsoft.com/office/drawing/2014/main" id="{4B07090A-441F-43C7-B7E3-0F78890F607D}"/>
                </a:ext>
              </a:extLst>
            </p:cNvPr>
            <p:cNvSpPr/>
            <p:nvPr/>
          </p:nvSpPr>
          <p:spPr>
            <a:xfrm>
              <a:off x="6096000" y="136217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9" name="Oval 938">
              <a:extLst>
                <a:ext uri="{FF2B5EF4-FFF2-40B4-BE49-F238E27FC236}">
                  <a16:creationId xmlns:a16="http://schemas.microsoft.com/office/drawing/2014/main" id="{0CC33413-594D-455E-8077-4BAF79FFD664}"/>
                </a:ext>
              </a:extLst>
            </p:cNvPr>
            <p:cNvSpPr/>
            <p:nvPr/>
          </p:nvSpPr>
          <p:spPr>
            <a:xfrm>
              <a:off x="2810389" y="361127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0" name="Oval 939">
              <a:extLst>
                <a:ext uri="{FF2B5EF4-FFF2-40B4-BE49-F238E27FC236}">
                  <a16:creationId xmlns:a16="http://schemas.microsoft.com/office/drawing/2014/main" id="{00108CAA-2496-424F-B335-6FDF37BFA2B5}"/>
                </a:ext>
              </a:extLst>
            </p:cNvPr>
            <p:cNvSpPr/>
            <p:nvPr/>
          </p:nvSpPr>
          <p:spPr>
            <a:xfrm>
              <a:off x="2934237" y="355740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1" name="Oval 940">
              <a:extLst>
                <a:ext uri="{FF2B5EF4-FFF2-40B4-BE49-F238E27FC236}">
                  <a16:creationId xmlns:a16="http://schemas.microsoft.com/office/drawing/2014/main" id="{7EEAB1B6-D17D-4F9E-B7D1-12A8B221FFC3}"/>
                </a:ext>
              </a:extLst>
            </p:cNvPr>
            <p:cNvSpPr/>
            <p:nvPr/>
          </p:nvSpPr>
          <p:spPr>
            <a:xfrm>
              <a:off x="3034809" y="335571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2" name="Oval 941">
              <a:extLst>
                <a:ext uri="{FF2B5EF4-FFF2-40B4-BE49-F238E27FC236}">
                  <a16:creationId xmlns:a16="http://schemas.microsoft.com/office/drawing/2014/main" id="{FFE7ED3D-3E7F-42C2-96A9-2FBED8D7DF86}"/>
                </a:ext>
              </a:extLst>
            </p:cNvPr>
            <p:cNvSpPr/>
            <p:nvPr/>
          </p:nvSpPr>
          <p:spPr>
            <a:xfrm>
              <a:off x="3029263" y="310765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3" name="Oval 942">
              <a:extLst>
                <a:ext uri="{FF2B5EF4-FFF2-40B4-BE49-F238E27FC236}">
                  <a16:creationId xmlns:a16="http://schemas.microsoft.com/office/drawing/2014/main" id="{3ABB15DC-0731-4C6E-A26A-CF1C0FA42D7B}"/>
                </a:ext>
              </a:extLst>
            </p:cNvPr>
            <p:cNvSpPr/>
            <p:nvPr/>
          </p:nvSpPr>
          <p:spPr>
            <a:xfrm>
              <a:off x="3175486" y="348271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4" name="Oval 943">
              <a:extLst>
                <a:ext uri="{FF2B5EF4-FFF2-40B4-BE49-F238E27FC236}">
                  <a16:creationId xmlns:a16="http://schemas.microsoft.com/office/drawing/2014/main" id="{F2143685-716F-426B-815C-283EF339BC91}"/>
                </a:ext>
              </a:extLst>
            </p:cNvPr>
            <p:cNvSpPr/>
            <p:nvPr/>
          </p:nvSpPr>
          <p:spPr>
            <a:xfrm>
              <a:off x="2465112" y="327214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5" name="Oval 944">
              <a:extLst>
                <a:ext uri="{FF2B5EF4-FFF2-40B4-BE49-F238E27FC236}">
                  <a16:creationId xmlns:a16="http://schemas.microsoft.com/office/drawing/2014/main" id="{35F95420-B00B-442C-9701-9973C265EAFE}"/>
                </a:ext>
              </a:extLst>
            </p:cNvPr>
            <p:cNvSpPr/>
            <p:nvPr/>
          </p:nvSpPr>
          <p:spPr>
            <a:xfrm>
              <a:off x="2617258" y="290007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6" name="Oval 945">
              <a:extLst>
                <a:ext uri="{FF2B5EF4-FFF2-40B4-BE49-F238E27FC236}">
                  <a16:creationId xmlns:a16="http://schemas.microsoft.com/office/drawing/2014/main" id="{59E680AD-B435-4686-91CC-20AAD4C5A228}"/>
                </a:ext>
              </a:extLst>
            </p:cNvPr>
            <p:cNvSpPr/>
            <p:nvPr/>
          </p:nvSpPr>
          <p:spPr>
            <a:xfrm>
              <a:off x="2623278" y="307581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7" name="Oval 946">
              <a:extLst>
                <a:ext uri="{FF2B5EF4-FFF2-40B4-BE49-F238E27FC236}">
                  <a16:creationId xmlns:a16="http://schemas.microsoft.com/office/drawing/2014/main" id="{7EB155AE-33FE-42DC-98D4-772C4F02AC31}"/>
                </a:ext>
              </a:extLst>
            </p:cNvPr>
            <p:cNvSpPr/>
            <p:nvPr/>
          </p:nvSpPr>
          <p:spPr>
            <a:xfrm>
              <a:off x="2115956" y="301596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8" name="Oval 947">
              <a:extLst>
                <a:ext uri="{FF2B5EF4-FFF2-40B4-BE49-F238E27FC236}">
                  <a16:creationId xmlns:a16="http://schemas.microsoft.com/office/drawing/2014/main" id="{59446E91-E0E2-4544-977F-232A5497232A}"/>
                </a:ext>
              </a:extLst>
            </p:cNvPr>
            <p:cNvSpPr/>
            <p:nvPr/>
          </p:nvSpPr>
          <p:spPr>
            <a:xfrm>
              <a:off x="2054054" y="324956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9" name="Oval 948">
              <a:extLst>
                <a:ext uri="{FF2B5EF4-FFF2-40B4-BE49-F238E27FC236}">
                  <a16:creationId xmlns:a16="http://schemas.microsoft.com/office/drawing/2014/main" id="{22096B2D-CDEF-4B35-AD21-00F71EAF1E91}"/>
                </a:ext>
              </a:extLst>
            </p:cNvPr>
            <p:cNvSpPr/>
            <p:nvPr/>
          </p:nvSpPr>
          <p:spPr>
            <a:xfrm>
              <a:off x="4106672" y="350874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0" name="Oval 949">
              <a:extLst>
                <a:ext uri="{FF2B5EF4-FFF2-40B4-BE49-F238E27FC236}">
                  <a16:creationId xmlns:a16="http://schemas.microsoft.com/office/drawing/2014/main" id="{10C69755-26C6-485B-BD68-8541483FBE08}"/>
                </a:ext>
              </a:extLst>
            </p:cNvPr>
            <p:cNvSpPr/>
            <p:nvPr/>
          </p:nvSpPr>
          <p:spPr>
            <a:xfrm>
              <a:off x="3958259" y="248389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51" name="Oval 950">
              <a:extLst>
                <a:ext uri="{FF2B5EF4-FFF2-40B4-BE49-F238E27FC236}">
                  <a16:creationId xmlns:a16="http://schemas.microsoft.com/office/drawing/2014/main" id="{6AC5BBEA-65FA-4154-8952-85C51D012FAF}"/>
                </a:ext>
              </a:extLst>
            </p:cNvPr>
            <p:cNvSpPr/>
            <p:nvPr/>
          </p:nvSpPr>
          <p:spPr>
            <a:xfrm>
              <a:off x="3586993" y="202400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2" name="Oval 951">
              <a:extLst>
                <a:ext uri="{FF2B5EF4-FFF2-40B4-BE49-F238E27FC236}">
                  <a16:creationId xmlns:a16="http://schemas.microsoft.com/office/drawing/2014/main" id="{32FFA5A4-436F-4DD3-B385-8116F3822F70}"/>
                </a:ext>
              </a:extLst>
            </p:cNvPr>
            <p:cNvSpPr/>
            <p:nvPr/>
          </p:nvSpPr>
          <p:spPr>
            <a:xfrm>
              <a:off x="3325558" y="168770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3" name="Oval 952">
              <a:extLst>
                <a:ext uri="{FF2B5EF4-FFF2-40B4-BE49-F238E27FC236}">
                  <a16:creationId xmlns:a16="http://schemas.microsoft.com/office/drawing/2014/main" id="{FC0DCE1F-70A7-4471-9680-D8ECD38D55F7}"/>
                </a:ext>
              </a:extLst>
            </p:cNvPr>
            <p:cNvSpPr/>
            <p:nvPr/>
          </p:nvSpPr>
          <p:spPr>
            <a:xfrm>
              <a:off x="4094322" y="177982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4" name="Oval 953">
              <a:extLst>
                <a:ext uri="{FF2B5EF4-FFF2-40B4-BE49-F238E27FC236}">
                  <a16:creationId xmlns:a16="http://schemas.microsoft.com/office/drawing/2014/main" id="{B3357A2E-AF49-4747-8F81-7189A133793B}"/>
                </a:ext>
              </a:extLst>
            </p:cNvPr>
            <p:cNvSpPr/>
            <p:nvPr/>
          </p:nvSpPr>
          <p:spPr>
            <a:xfrm>
              <a:off x="3885429" y="175910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5" name="Oval 954">
              <a:extLst>
                <a:ext uri="{FF2B5EF4-FFF2-40B4-BE49-F238E27FC236}">
                  <a16:creationId xmlns:a16="http://schemas.microsoft.com/office/drawing/2014/main" id="{17446480-4E69-4E89-AD04-A4B2FA370CC3}"/>
                </a:ext>
              </a:extLst>
            </p:cNvPr>
            <p:cNvSpPr/>
            <p:nvPr/>
          </p:nvSpPr>
          <p:spPr>
            <a:xfrm>
              <a:off x="4231129" y="155395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6" name="Oval 955">
              <a:extLst>
                <a:ext uri="{FF2B5EF4-FFF2-40B4-BE49-F238E27FC236}">
                  <a16:creationId xmlns:a16="http://schemas.microsoft.com/office/drawing/2014/main" id="{429951C9-3EB1-4BAD-A508-32F184476565}"/>
                </a:ext>
              </a:extLst>
            </p:cNvPr>
            <p:cNvSpPr/>
            <p:nvPr/>
          </p:nvSpPr>
          <p:spPr>
            <a:xfrm>
              <a:off x="4457700" y="67637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7" name="Oval 956">
              <a:extLst>
                <a:ext uri="{FF2B5EF4-FFF2-40B4-BE49-F238E27FC236}">
                  <a16:creationId xmlns:a16="http://schemas.microsoft.com/office/drawing/2014/main" id="{452D0C74-0457-480E-AA29-5303D5B850A4}"/>
                </a:ext>
              </a:extLst>
            </p:cNvPr>
            <p:cNvSpPr/>
            <p:nvPr/>
          </p:nvSpPr>
          <p:spPr>
            <a:xfrm>
              <a:off x="5734050" y="18107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8" name="Oval 957">
              <a:extLst>
                <a:ext uri="{FF2B5EF4-FFF2-40B4-BE49-F238E27FC236}">
                  <a16:creationId xmlns:a16="http://schemas.microsoft.com/office/drawing/2014/main" id="{A9996C43-59FF-451C-B005-14A74DAE98F7}"/>
                </a:ext>
              </a:extLst>
            </p:cNvPr>
            <p:cNvSpPr/>
            <p:nvPr/>
          </p:nvSpPr>
          <p:spPr>
            <a:xfrm>
              <a:off x="5970000" y="46224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9" name="Oval 958">
              <a:extLst>
                <a:ext uri="{FF2B5EF4-FFF2-40B4-BE49-F238E27FC236}">
                  <a16:creationId xmlns:a16="http://schemas.microsoft.com/office/drawing/2014/main" id="{E753071E-13D5-443E-A928-CD3FBBF45D83}"/>
                </a:ext>
              </a:extLst>
            </p:cNvPr>
            <p:cNvSpPr/>
            <p:nvPr/>
          </p:nvSpPr>
          <p:spPr>
            <a:xfrm>
              <a:off x="5712825" y="67179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0" name="Oval 959">
              <a:extLst>
                <a:ext uri="{FF2B5EF4-FFF2-40B4-BE49-F238E27FC236}">
                  <a16:creationId xmlns:a16="http://schemas.microsoft.com/office/drawing/2014/main" id="{0E6E5804-6414-40CB-B46D-6C4D4DFAF8EB}"/>
                </a:ext>
              </a:extLst>
            </p:cNvPr>
            <p:cNvSpPr/>
            <p:nvPr/>
          </p:nvSpPr>
          <p:spPr>
            <a:xfrm>
              <a:off x="5817600" y="34794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1" name="Oval 960">
              <a:extLst>
                <a:ext uri="{FF2B5EF4-FFF2-40B4-BE49-F238E27FC236}">
                  <a16:creationId xmlns:a16="http://schemas.microsoft.com/office/drawing/2014/main" id="{6C2D3E3C-2A5F-4F2F-9FF7-F1C6731C1E26}"/>
                </a:ext>
              </a:extLst>
            </p:cNvPr>
            <p:cNvSpPr/>
            <p:nvPr/>
          </p:nvSpPr>
          <p:spPr>
            <a:xfrm>
              <a:off x="8694150" y="67179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2" name="Oval 961">
              <a:extLst>
                <a:ext uri="{FF2B5EF4-FFF2-40B4-BE49-F238E27FC236}">
                  <a16:creationId xmlns:a16="http://schemas.microsoft.com/office/drawing/2014/main" id="{52FA681C-7AD3-4807-A7F9-A2A2CC32D6AC}"/>
                </a:ext>
              </a:extLst>
            </p:cNvPr>
            <p:cNvSpPr/>
            <p:nvPr/>
          </p:nvSpPr>
          <p:spPr>
            <a:xfrm>
              <a:off x="6951075" y="64322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3" name="Oval 962">
              <a:extLst>
                <a:ext uri="{FF2B5EF4-FFF2-40B4-BE49-F238E27FC236}">
                  <a16:creationId xmlns:a16="http://schemas.microsoft.com/office/drawing/2014/main" id="{244A98E7-7C74-415F-B3DF-76E6A894B866}"/>
                </a:ext>
              </a:extLst>
            </p:cNvPr>
            <p:cNvSpPr/>
            <p:nvPr/>
          </p:nvSpPr>
          <p:spPr>
            <a:xfrm>
              <a:off x="6572457" y="60274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4" name="Oval 963">
              <a:extLst>
                <a:ext uri="{FF2B5EF4-FFF2-40B4-BE49-F238E27FC236}">
                  <a16:creationId xmlns:a16="http://schemas.microsoft.com/office/drawing/2014/main" id="{88388F78-4A50-4A38-9A40-16828F91386E}"/>
                </a:ext>
              </a:extLst>
            </p:cNvPr>
            <p:cNvSpPr/>
            <p:nvPr/>
          </p:nvSpPr>
          <p:spPr>
            <a:xfrm>
              <a:off x="6591507" y="80991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5" name="Oval 964">
              <a:extLst>
                <a:ext uri="{FF2B5EF4-FFF2-40B4-BE49-F238E27FC236}">
                  <a16:creationId xmlns:a16="http://schemas.microsoft.com/office/drawing/2014/main" id="{1AC68E35-8E3D-4FA2-B158-415CCB174DE8}"/>
                </a:ext>
              </a:extLst>
            </p:cNvPr>
            <p:cNvSpPr/>
            <p:nvPr/>
          </p:nvSpPr>
          <p:spPr>
            <a:xfrm>
              <a:off x="6303376" y="51463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6" name="Oval 965">
              <a:extLst>
                <a:ext uri="{FF2B5EF4-FFF2-40B4-BE49-F238E27FC236}">
                  <a16:creationId xmlns:a16="http://schemas.microsoft.com/office/drawing/2014/main" id="{F97E4F7C-250A-4FAB-82D8-60E3FDE83BAA}"/>
                </a:ext>
              </a:extLst>
            </p:cNvPr>
            <p:cNvSpPr/>
            <p:nvPr/>
          </p:nvSpPr>
          <p:spPr>
            <a:xfrm>
              <a:off x="6191457" y="71942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7" name="Oval 966">
              <a:extLst>
                <a:ext uri="{FF2B5EF4-FFF2-40B4-BE49-F238E27FC236}">
                  <a16:creationId xmlns:a16="http://schemas.microsoft.com/office/drawing/2014/main" id="{A0879134-B0F8-4656-9DA8-CE6E7D9D46A2}"/>
                </a:ext>
              </a:extLst>
            </p:cNvPr>
            <p:cNvSpPr/>
            <p:nvPr/>
          </p:nvSpPr>
          <p:spPr>
            <a:xfrm>
              <a:off x="6762957" y="57654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8" name="Oval 967">
              <a:extLst>
                <a:ext uri="{FF2B5EF4-FFF2-40B4-BE49-F238E27FC236}">
                  <a16:creationId xmlns:a16="http://schemas.microsoft.com/office/drawing/2014/main" id="{BEDA2276-5CDF-46AA-96A7-F486677CFB86}"/>
                </a:ext>
              </a:extLst>
            </p:cNvPr>
            <p:cNvSpPr/>
            <p:nvPr/>
          </p:nvSpPr>
          <p:spPr>
            <a:xfrm>
              <a:off x="6722476" y="106470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9" name="Oval 968">
              <a:extLst>
                <a:ext uri="{FF2B5EF4-FFF2-40B4-BE49-F238E27FC236}">
                  <a16:creationId xmlns:a16="http://schemas.microsoft.com/office/drawing/2014/main" id="{1AD586FA-B324-40AC-B664-612CEB9450D9}"/>
                </a:ext>
              </a:extLst>
            </p:cNvPr>
            <p:cNvSpPr/>
            <p:nvPr/>
          </p:nvSpPr>
          <p:spPr>
            <a:xfrm>
              <a:off x="6451014" y="108137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0" name="Oval 969">
              <a:extLst>
                <a:ext uri="{FF2B5EF4-FFF2-40B4-BE49-F238E27FC236}">
                  <a16:creationId xmlns:a16="http://schemas.microsoft.com/office/drawing/2014/main" id="{A0D46B89-63ED-4F2F-8046-9A694D5863A1}"/>
                </a:ext>
              </a:extLst>
            </p:cNvPr>
            <p:cNvSpPr/>
            <p:nvPr/>
          </p:nvSpPr>
          <p:spPr>
            <a:xfrm>
              <a:off x="7041564" y="70513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1" name="Oval 970">
              <a:extLst>
                <a:ext uri="{FF2B5EF4-FFF2-40B4-BE49-F238E27FC236}">
                  <a16:creationId xmlns:a16="http://schemas.microsoft.com/office/drawing/2014/main" id="{44AB04F3-3969-47D5-9E46-EB20F6EB449B}"/>
                </a:ext>
              </a:extLst>
            </p:cNvPr>
            <p:cNvSpPr/>
            <p:nvPr/>
          </p:nvSpPr>
          <p:spPr>
            <a:xfrm>
              <a:off x="6982032" y="54797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2" name="Oval 971">
              <a:extLst>
                <a:ext uri="{FF2B5EF4-FFF2-40B4-BE49-F238E27FC236}">
                  <a16:creationId xmlns:a16="http://schemas.microsoft.com/office/drawing/2014/main" id="{C5BFF24F-82B6-497E-9000-ADE66B6B05BD}"/>
                </a:ext>
              </a:extLst>
            </p:cNvPr>
            <p:cNvSpPr/>
            <p:nvPr/>
          </p:nvSpPr>
          <p:spPr>
            <a:xfrm>
              <a:off x="7313025" y="64322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3" name="Oval 972">
              <a:extLst>
                <a:ext uri="{FF2B5EF4-FFF2-40B4-BE49-F238E27FC236}">
                  <a16:creationId xmlns:a16="http://schemas.microsoft.com/office/drawing/2014/main" id="{57EAFC17-DB0D-4B69-807A-0C9CF5E88007}"/>
                </a:ext>
              </a:extLst>
            </p:cNvPr>
            <p:cNvSpPr/>
            <p:nvPr/>
          </p:nvSpPr>
          <p:spPr>
            <a:xfrm>
              <a:off x="7436850" y="58131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4" name="Oval 973">
              <a:extLst>
                <a:ext uri="{FF2B5EF4-FFF2-40B4-BE49-F238E27FC236}">
                  <a16:creationId xmlns:a16="http://schemas.microsoft.com/office/drawing/2014/main" id="{6778AC51-57D0-4F0B-8A9F-E5C6BED29A5B}"/>
                </a:ext>
              </a:extLst>
            </p:cNvPr>
            <p:cNvSpPr/>
            <p:nvPr/>
          </p:nvSpPr>
          <p:spPr>
            <a:xfrm>
              <a:off x="7505906" y="76943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5" name="Oval 974">
              <a:extLst>
                <a:ext uri="{FF2B5EF4-FFF2-40B4-BE49-F238E27FC236}">
                  <a16:creationId xmlns:a16="http://schemas.microsoft.com/office/drawing/2014/main" id="{959369E6-BC14-4CFC-9EE3-47AFA9F29957}"/>
                </a:ext>
              </a:extLst>
            </p:cNvPr>
            <p:cNvSpPr/>
            <p:nvPr/>
          </p:nvSpPr>
          <p:spPr>
            <a:xfrm>
              <a:off x="7694025" y="53606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6" name="Oval 975">
              <a:extLst>
                <a:ext uri="{FF2B5EF4-FFF2-40B4-BE49-F238E27FC236}">
                  <a16:creationId xmlns:a16="http://schemas.microsoft.com/office/drawing/2014/main" id="{BBB0928A-F000-4ED2-BA0A-17004EA5DCC3}"/>
                </a:ext>
              </a:extLst>
            </p:cNvPr>
            <p:cNvSpPr/>
            <p:nvPr/>
          </p:nvSpPr>
          <p:spPr>
            <a:xfrm>
              <a:off x="7617825" y="67179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7" name="Oval 976">
              <a:extLst>
                <a:ext uri="{FF2B5EF4-FFF2-40B4-BE49-F238E27FC236}">
                  <a16:creationId xmlns:a16="http://schemas.microsoft.com/office/drawing/2014/main" id="{11F3E8B8-6F51-4FD5-A5EE-F9751C049D9E}"/>
                </a:ext>
              </a:extLst>
            </p:cNvPr>
            <p:cNvSpPr/>
            <p:nvPr/>
          </p:nvSpPr>
          <p:spPr>
            <a:xfrm>
              <a:off x="7563056" y="52654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8" name="Oval 977">
              <a:extLst>
                <a:ext uri="{FF2B5EF4-FFF2-40B4-BE49-F238E27FC236}">
                  <a16:creationId xmlns:a16="http://schemas.microsoft.com/office/drawing/2014/main" id="{F6D44B8C-D6BA-492E-A408-ED753248224E}"/>
                </a:ext>
              </a:extLst>
            </p:cNvPr>
            <p:cNvSpPr/>
            <p:nvPr/>
          </p:nvSpPr>
          <p:spPr>
            <a:xfrm>
              <a:off x="7560675" y="36699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9" name="Oval 978">
              <a:extLst>
                <a:ext uri="{FF2B5EF4-FFF2-40B4-BE49-F238E27FC236}">
                  <a16:creationId xmlns:a16="http://schemas.microsoft.com/office/drawing/2014/main" id="{25A88246-B54A-4DE7-87D9-16C13A9C05DC}"/>
                </a:ext>
              </a:extLst>
            </p:cNvPr>
            <p:cNvSpPr/>
            <p:nvPr/>
          </p:nvSpPr>
          <p:spPr>
            <a:xfrm>
              <a:off x="7229681" y="18602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0" name="Oval 979">
              <a:extLst>
                <a:ext uri="{FF2B5EF4-FFF2-40B4-BE49-F238E27FC236}">
                  <a16:creationId xmlns:a16="http://schemas.microsoft.com/office/drawing/2014/main" id="{BE4D53DD-2C01-4AA0-9CD6-F8F1E8AE8B7F}"/>
                </a:ext>
              </a:extLst>
            </p:cNvPr>
            <p:cNvSpPr/>
            <p:nvPr/>
          </p:nvSpPr>
          <p:spPr>
            <a:xfrm>
              <a:off x="6910594" y="15744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1" name="Oval 980">
              <a:extLst>
                <a:ext uri="{FF2B5EF4-FFF2-40B4-BE49-F238E27FC236}">
                  <a16:creationId xmlns:a16="http://schemas.microsoft.com/office/drawing/2014/main" id="{7239906A-F4E5-4CF2-980D-4100B406666C}"/>
                </a:ext>
              </a:extLst>
            </p:cNvPr>
            <p:cNvSpPr/>
            <p:nvPr/>
          </p:nvSpPr>
          <p:spPr>
            <a:xfrm>
              <a:off x="6696740" y="13663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2" name="Oval 981">
              <a:extLst>
                <a:ext uri="{FF2B5EF4-FFF2-40B4-BE49-F238E27FC236}">
                  <a16:creationId xmlns:a16="http://schemas.microsoft.com/office/drawing/2014/main" id="{93E8C525-B934-4DA4-AEB4-F5DC92BD54C8}"/>
                </a:ext>
              </a:extLst>
            </p:cNvPr>
            <p:cNvSpPr/>
            <p:nvPr/>
          </p:nvSpPr>
          <p:spPr>
            <a:xfrm>
              <a:off x="7130127" y="78195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3" name="Oval 982">
              <a:extLst>
                <a:ext uri="{FF2B5EF4-FFF2-40B4-BE49-F238E27FC236}">
                  <a16:creationId xmlns:a16="http://schemas.microsoft.com/office/drawing/2014/main" id="{B5120C56-F598-478E-98C4-05E20CAF3E9E}"/>
                </a:ext>
              </a:extLst>
            </p:cNvPr>
            <p:cNvSpPr/>
            <p:nvPr/>
          </p:nvSpPr>
          <p:spPr>
            <a:xfrm>
              <a:off x="7389683" y="19616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4" name="Oval 983">
              <a:extLst>
                <a:ext uri="{FF2B5EF4-FFF2-40B4-BE49-F238E27FC236}">
                  <a16:creationId xmlns:a16="http://schemas.microsoft.com/office/drawing/2014/main" id="{213E6492-6CDF-49D7-BB90-6448CF13E96B}"/>
                </a:ext>
              </a:extLst>
            </p:cNvPr>
            <p:cNvSpPr/>
            <p:nvPr/>
          </p:nvSpPr>
          <p:spPr>
            <a:xfrm>
              <a:off x="7706390" y="66051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5" name="Oval 984">
              <a:extLst>
                <a:ext uri="{FF2B5EF4-FFF2-40B4-BE49-F238E27FC236}">
                  <a16:creationId xmlns:a16="http://schemas.microsoft.com/office/drawing/2014/main" id="{2E47E0A8-6F62-424B-B44A-DF1A33808BB9}"/>
                </a:ext>
              </a:extLst>
            </p:cNvPr>
            <p:cNvSpPr/>
            <p:nvPr/>
          </p:nvSpPr>
          <p:spPr>
            <a:xfrm>
              <a:off x="7339218" y="73133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6" name="Oval 985">
              <a:extLst>
                <a:ext uri="{FF2B5EF4-FFF2-40B4-BE49-F238E27FC236}">
                  <a16:creationId xmlns:a16="http://schemas.microsoft.com/office/drawing/2014/main" id="{DEB07F72-85DC-4BAF-838D-5A95F25EBC4A}"/>
                </a:ext>
              </a:extLst>
            </p:cNvPr>
            <p:cNvSpPr/>
            <p:nvPr/>
          </p:nvSpPr>
          <p:spPr>
            <a:xfrm>
              <a:off x="6924881" y="77419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7" name="Oval 986">
              <a:extLst>
                <a:ext uri="{FF2B5EF4-FFF2-40B4-BE49-F238E27FC236}">
                  <a16:creationId xmlns:a16="http://schemas.microsoft.com/office/drawing/2014/main" id="{3B9F3136-F841-4C8D-8B92-3AE97E3A22ED}"/>
                </a:ext>
              </a:extLst>
            </p:cNvPr>
            <p:cNvSpPr/>
            <p:nvPr/>
          </p:nvSpPr>
          <p:spPr>
            <a:xfrm>
              <a:off x="6424818" y="57416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8" name="Oval 987">
              <a:extLst>
                <a:ext uri="{FF2B5EF4-FFF2-40B4-BE49-F238E27FC236}">
                  <a16:creationId xmlns:a16="http://schemas.microsoft.com/office/drawing/2014/main" id="{FC972C26-A754-408A-AAEE-58785C48BB91}"/>
                </a:ext>
              </a:extLst>
            </p:cNvPr>
            <p:cNvSpPr/>
            <p:nvPr/>
          </p:nvSpPr>
          <p:spPr>
            <a:xfrm>
              <a:off x="6205743" y="58131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9" name="Oval 988">
              <a:extLst>
                <a:ext uri="{FF2B5EF4-FFF2-40B4-BE49-F238E27FC236}">
                  <a16:creationId xmlns:a16="http://schemas.microsoft.com/office/drawing/2014/main" id="{6495B7C7-F854-4429-B52B-3AC4B14E57BB}"/>
                </a:ext>
              </a:extLst>
            </p:cNvPr>
            <p:cNvSpPr/>
            <p:nvPr/>
          </p:nvSpPr>
          <p:spPr>
            <a:xfrm>
              <a:off x="6262893" y="41224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0" name="Oval 989">
              <a:extLst>
                <a:ext uri="{FF2B5EF4-FFF2-40B4-BE49-F238E27FC236}">
                  <a16:creationId xmlns:a16="http://schemas.microsoft.com/office/drawing/2014/main" id="{42E5D122-BFCA-427D-8BEE-3A42228A3060}"/>
                </a:ext>
              </a:extLst>
            </p:cNvPr>
            <p:cNvSpPr/>
            <p:nvPr/>
          </p:nvSpPr>
          <p:spPr>
            <a:xfrm>
              <a:off x="5947655" y="90754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1" name="Oval 990">
              <a:extLst>
                <a:ext uri="{FF2B5EF4-FFF2-40B4-BE49-F238E27FC236}">
                  <a16:creationId xmlns:a16="http://schemas.microsoft.com/office/drawing/2014/main" id="{FF5C8FA3-967A-43D2-810D-6CF0B10F9554}"/>
                </a:ext>
              </a:extLst>
            </p:cNvPr>
            <p:cNvSpPr/>
            <p:nvPr/>
          </p:nvSpPr>
          <p:spPr>
            <a:xfrm>
              <a:off x="6071480" y="83372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2" name="Oval 991">
              <a:extLst>
                <a:ext uri="{FF2B5EF4-FFF2-40B4-BE49-F238E27FC236}">
                  <a16:creationId xmlns:a16="http://schemas.microsoft.com/office/drawing/2014/main" id="{FF379A15-A844-4B87-A6C3-B6C8D9510061}"/>
                </a:ext>
              </a:extLst>
            </p:cNvPr>
            <p:cNvSpPr/>
            <p:nvPr/>
          </p:nvSpPr>
          <p:spPr>
            <a:xfrm>
              <a:off x="6311986" y="97421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3" name="Oval 992">
              <a:extLst>
                <a:ext uri="{FF2B5EF4-FFF2-40B4-BE49-F238E27FC236}">
                  <a16:creationId xmlns:a16="http://schemas.microsoft.com/office/drawing/2014/main" id="{8FA60161-6D01-48A9-AC95-DCAD41017510}"/>
                </a:ext>
              </a:extLst>
            </p:cNvPr>
            <p:cNvSpPr/>
            <p:nvPr/>
          </p:nvSpPr>
          <p:spPr>
            <a:xfrm>
              <a:off x="6373899" y="90754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4" name="Oval 993">
              <a:extLst>
                <a:ext uri="{FF2B5EF4-FFF2-40B4-BE49-F238E27FC236}">
                  <a16:creationId xmlns:a16="http://schemas.microsoft.com/office/drawing/2014/main" id="{8A2F8B86-DE68-437B-863E-60231E7CC502}"/>
                </a:ext>
              </a:extLst>
            </p:cNvPr>
            <p:cNvSpPr/>
            <p:nvPr/>
          </p:nvSpPr>
          <p:spPr>
            <a:xfrm>
              <a:off x="6471531" y="123139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5" name="Oval 994">
              <a:extLst>
                <a:ext uri="{FF2B5EF4-FFF2-40B4-BE49-F238E27FC236}">
                  <a16:creationId xmlns:a16="http://schemas.microsoft.com/office/drawing/2014/main" id="{4F764D62-81F0-40D5-ABB5-0D4317F5D038}"/>
                </a:ext>
              </a:extLst>
            </p:cNvPr>
            <p:cNvSpPr/>
            <p:nvPr/>
          </p:nvSpPr>
          <p:spPr>
            <a:xfrm>
              <a:off x="6657268" y="117186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6" name="Oval 995">
              <a:extLst>
                <a:ext uri="{FF2B5EF4-FFF2-40B4-BE49-F238E27FC236}">
                  <a16:creationId xmlns:a16="http://schemas.microsoft.com/office/drawing/2014/main" id="{A2B53231-193F-44C6-94AE-CA77C023165D}"/>
                </a:ext>
              </a:extLst>
            </p:cNvPr>
            <p:cNvSpPr/>
            <p:nvPr/>
          </p:nvSpPr>
          <p:spPr>
            <a:xfrm>
              <a:off x="6559637" y="129092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7" name="Oval 996">
              <a:extLst>
                <a:ext uri="{FF2B5EF4-FFF2-40B4-BE49-F238E27FC236}">
                  <a16:creationId xmlns:a16="http://schemas.microsoft.com/office/drawing/2014/main" id="{37444395-A1BF-4297-8299-615C50EAB33A}"/>
                </a:ext>
              </a:extLst>
            </p:cNvPr>
            <p:cNvSpPr/>
            <p:nvPr/>
          </p:nvSpPr>
          <p:spPr>
            <a:xfrm>
              <a:off x="6488199" y="140046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8" name="Oval 997">
              <a:extLst>
                <a:ext uri="{FF2B5EF4-FFF2-40B4-BE49-F238E27FC236}">
                  <a16:creationId xmlns:a16="http://schemas.microsoft.com/office/drawing/2014/main" id="{670CC2AE-3B4E-4D1C-9355-6964CAAC04FB}"/>
                </a:ext>
              </a:extLst>
            </p:cNvPr>
            <p:cNvSpPr/>
            <p:nvPr/>
          </p:nvSpPr>
          <p:spPr>
            <a:xfrm>
              <a:off x="6662030" y="138141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9" name="Oval 998">
              <a:extLst>
                <a:ext uri="{FF2B5EF4-FFF2-40B4-BE49-F238E27FC236}">
                  <a16:creationId xmlns:a16="http://schemas.microsoft.com/office/drawing/2014/main" id="{DA683643-A7C3-4E56-B808-C8B02F92AC5D}"/>
                </a:ext>
              </a:extLst>
            </p:cNvPr>
            <p:cNvSpPr/>
            <p:nvPr/>
          </p:nvSpPr>
          <p:spPr>
            <a:xfrm>
              <a:off x="6809668" y="124329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0" name="Oval 999">
              <a:extLst>
                <a:ext uri="{FF2B5EF4-FFF2-40B4-BE49-F238E27FC236}">
                  <a16:creationId xmlns:a16="http://schemas.microsoft.com/office/drawing/2014/main" id="{207513AE-403A-44E2-ADD1-7B66CFCA2E85}"/>
                </a:ext>
              </a:extLst>
            </p:cNvPr>
            <p:cNvSpPr/>
            <p:nvPr/>
          </p:nvSpPr>
          <p:spPr>
            <a:xfrm>
              <a:off x="6766805" y="138617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1" name="Oval 1000">
              <a:extLst>
                <a:ext uri="{FF2B5EF4-FFF2-40B4-BE49-F238E27FC236}">
                  <a16:creationId xmlns:a16="http://schemas.microsoft.com/office/drawing/2014/main" id="{269C5EE1-7A18-423D-AC21-60F81AC5DA92}"/>
                </a:ext>
              </a:extLst>
            </p:cNvPr>
            <p:cNvSpPr/>
            <p:nvPr/>
          </p:nvSpPr>
          <p:spPr>
            <a:xfrm>
              <a:off x="6671555" y="148856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2" name="Oval 1001">
              <a:extLst>
                <a:ext uri="{FF2B5EF4-FFF2-40B4-BE49-F238E27FC236}">
                  <a16:creationId xmlns:a16="http://schemas.microsoft.com/office/drawing/2014/main" id="{4D84A4C0-F5D7-41C7-B8AE-07A8D72B7A6E}"/>
                </a:ext>
              </a:extLst>
            </p:cNvPr>
            <p:cNvSpPr/>
            <p:nvPr/>
          </p:nvSpPr>
          <p:spPr>
            <a:xfrm>
              <a:off x="6447717" y="149094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3" name="Oval 1002">
              <a:extLst>
                <a:ext uri="{FF2B5EF4-FFF2-40B4-BE49-F238E27FC236}">
                  <a16:creationId xmlns:a16="http://schemas.microsoft.com/office/drawing/2014/main" id="{C1817D62-95CB-4282-93A8-633768D281B4}"/>
                </a:ext>
              </a:extLst>
            </p:cNvPr>
            <p:cNvSpPr/>
            <p:nvPr/>
          </p:nvSpPr>
          <p:spPr>
            <a:xfrm>
              <a:off x="6409617" y="115995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4" name="Oval 1003">
              <a:extLst>
                <a:ext uri="{FF2B5EF4-FFF2-40B4-BE49-F238E27FC236}">
                  <a16:creationId xmlns:a16="http://schemas.microsoft.com/office/drawing/2014/main" id="{34BE2CA4-F50C-4B20-A887-29478E08578B}"/>
                </a:ext>
              </a:extLst>
            </p:cNvPr>
            <p:cNvSpPr/>
            <p:nvPr/>
          </p:nvSpPr>
          <p:spPr>
            <a:xfrm>
              <a:off x="6762042" y="81228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5" name="Oval 1004">
              <a:extLst>
                <a:ext uri="{FF2B5EF4-FFF2-40B4-BE49-F238E27FC236}">
                  <a16:creationId xmlns:a16="http://schemas.microsoft.com/office/drawing/2014/main" id="{9F04B196-869B-4167-95A1-AE805D7C12DC}"/>
                </a:ext>
              </a:extLst>
            </p:cNvPr>
            <p:cNvSpPr/>
            <p:nvPr/>
          </p:nvSpPr>
          <p:spPr>
            <a:xfrm>
              <a:off x="6666792" y="62893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6" name="Oval 1005">
              <a:extLst>
                <a:ext uri="{FF2B5EF4-FFF2-40B4-BE49-F238E27FC236}">
                  <a16:creationId xmlns:a16="http://schemas.microsoft.com/office/drawing/2014/main" id="{A2733189-7193-451A-9A95-EAC44451C5FE}"/>
                </a:ext>
              </a:extLst>
            </p:cNvPr>
            <p:cNvSpPr/>
            <p:nvPr/>
          </p:nvSpPr>
          <p:spPr>
            <a:xfrm>
              <a:off x="6938083" y="118321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7" name="Oval 1006">
              <a:extLst>
                <a:ext uri="{FF2B5EF4-FFF2-40B4-BE49-F238E27FC236}">
                  <a16:creationId xmlns:a16="http://schemas.microsoft.com/office/drawing/2014/main" id="{BB564356-4F1E-4B41-BEAB-209F304182DD}"/>
                </a:ext>
              </a:extLst>
            </p:cNvPr>
            <p:cNvSpPr/>
            <p:nvPr/>
          </p:nvSpPr>
          <p:spPr>
            <a:xfrm>
              <a:off x="7138108" y="102366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8" name="Oval 1007">
              <a:extLst>
                <a:ext uri="{FF2B5EF4-FFF2-40B4-BE49-F238E27FC236}">
                  <a16:creationId xmlns:a16="http://schemas.microsoft.com/office/drawing/2014/main" id="{A56C33B8-39E1-4E7B-9F51-26CE39A13B9B}"/>
                </a:ext>
              </a:extLst>
            </p:cNvPr>
            <p:cNvSpPr/>
            <p:nvPr/>
          </p:nvSpPr>
          <p:spPr>
            <a:xfrm>
              <a:off x="7026189" y="118559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9" name="Oval 1008">
              <a:extLst>
                <a:ext uri="{FF2B5EF4-FFF2-40B4-BE49-F238E27FC236}">
                  <a16:creationId xmlns:a16="http://schemas.microsoft.com/office/drawing/2014/main" id="{BABD6B4F-8340-4E25-A463-FC4D81E8773E}"/>
                </a:ext>
              </a:extLst>
            </p:cNvPr>
            <p:cNvSpPr/>
            <p:nvPr/>
          </p:nvSpPr>
          <p:spPr>
            <a:xfrm>
              <a:off x="6946997" y="139500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0" name="Oval 1009">
              <a:extLst>
                <a:ext uri="{FF2B5EF4-FFF2-40B4-BE49-F238E27FC236}">
                  <a16:creationId xmlns:a16="http://schemas.microsoft.com/office/drawing/2014/main" id="{763A11C0-B36E-491D-B9C0-7BA065D834BA}"/>
                </a:ext>
              </a:extLst>
            </p:cNvPr>
            <p:cNvSpPr/>
            <p:nvPr/>
          </p:nvSpPr>
          <p:spPr>
            <a:xfrm>
              <a:off x="6904134" y="149263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1" name="Oval 1010">
              <a:extLst>
                <a:ext uri="{FF2B5EF4-FFF2-40B4-BE49-F238E27FC236}">
                  <a16:creationId xmlns:a16="http://schemas.microsoft.com/office/drawing/2014/main" id="{3BDA6554-1AA0-4B5C-BDF3-5A50C675DEE0}"/>
                </a:ext>
              </a:extLst>
            </p:cNvPr>
            <p:cNvSpPr/>
            <p:nvPr/>
          </p:nvSpPr>
          <p:spPr>
            <a:xfrm>
              <a:off x="6968428" y="151407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2" name="Oval 1011">
              <a:extLst>
                <a:ext uri="{FF2B5EF4-FFF2-40B4-BE49-F238E27FC236}">
                  <a16:creationId xmlns:a16="http://schemas.microsoft.com/office/drawing/2014/main" id="{47E68C0A-317B-41A5-B9ED-5FDA14529FC4}"/>
                </a:ext>
              </a:extLst>
            </p:cNvPr>
            <p:cNvSpPr/>
            <p:nvPr/>
          </p:nvSpPr>
          <p:spPr>
            <a:xfrm>
              <a:off x="6949378" y="162360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3" name="Oval 1012">
              <a:extLst>
                <a:ext uri="{FF2B5EF4-FFF2-40B4-BE49-F238E27FC236}">
                  <a16:creationId xmlns:a16="http://schemas.microsoft.com/office/drawing/2014/main" id="{8CE4A8EE-CC81-485F-97EC-94470B67FAD9}"/>
                </a:ext>
              </a:extLst>
            </p:cNvPr>
            <p:cNvSpPr/>
            <p:nvPr/>
          </p:nvSpPr>
          <p:spPr>
            <a:xfrm>
              <a:off x="7035103" y="171647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4" name="Oval 1013">
              <a:extLst>
                <a:ext uri="{FF2B5EF4-FFF2-40B4-BE49-F238E27FC236}">
                  <a16:creationId xmlns:a16="http://schemas.microsoft.com/office/drawing/2014/main" id="{1D92E1A9-1E53-4FE3-B621-65ED0BF8FC68}"/>
                </a:ext>
              </a:extLst>
            </p:cNvPr>
            <p:cNvSpPr/>
            <p:nvPr/>
          </p:nvSpPr>
          <p:spPr>
            <a:xfrm>
              <a:off x="6904135" y="172362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5" name="Oval 1014">
              <a:extLst>
                <a:ext uri="{FF2B5EF4-FFF2-40B4-BE49-F238E27FC236}">
                  <a16:creationId xmlns:a16="http://schemas.microsoft.com/office/drawing/2014/main" id="{9514EBEE-0EC9-4B03-AA87-FB60A45B9579}"/>
                </a:ext>
              </a:extLst>
            </p:cNvPr>
            <p:cNvSpPr/>
            <p:nvPr/>
          </p:nvSpPr>
          <p:spPr>
            <a:xfrm>
              <a:off x="6796978" y="176886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6" name="Oval 1015">
              <a:extLst>
                <a:ext uri="{FF2B5EF4-FFF2-40B4-BE49-F238E27FC236}">
                  <a16:creationId xmlns:a16="http://schemas.microsoft.com/office/drawing/2014/main" id="{616117E6-1D5F-498C-A33C-3D3DBF53A997}"/>
                </a:ext>
              </a:extLst>
            </p:cNvPr>
            <p:cNvSpPr/>
            <p:nvPr/>
          </p:nvSpPr>
          <p:spPr>
            <a:xfrm>
              <a:off x="7175597" y="177124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7" name="Oval 1016">
              <a:extLst>
                <a:ext uri="{FF2B5EF4-FFF2-40B4-BE49-F238E27FC236}">
                  <a16:creationId xmlns:a16="http://schemas.microsoft.com/office/drawing/2014/main" id="{7A4A945D-F6E4-47E3-8D22-4427CD059585}"/>
                </a:ext>
              </a:extLst>
            </p:cNvPr>
            <p:cNvSpPr/>
            <p:nvPr/>
          </p:nvSpPr>
          <p:spPr>
            <a:xfrm>
              <a:off x="7211316" y="185935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8" name="Oval 1017">
              <a:extLst>
                <a:ext uri="{FF2B5EF4-FFF2-40B4-BE49-F238E27FC236}">
                  <a16:creationId xmlns:a16="http://schemas.microsoft.com/office/drawing/2014/main" id="{E888E4C9-E5C2-44BA-9783-89A9D14D6ACE}"/>
                </a:ext>
              </a:extLst>
            </p:cNvPr>
            <p:cNvSpPr/>
            <p:nvPr/>
          </p:nvSpPr>
          <p:spPr>
            <a:xfrm>
              <a:off x="7289897" y="170933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9" name="Oval 1018">
              <a:extLst>
                <a:ext uri="{FF2B5EF4-FFF2-40B4-BE49-F238E27FC236}">
                  <a16:creationId xmlns:a16="http://schemas.microsoft.com/office/drawing/2014/main" id="{1FBBC8BF-C4B8-453D-8438-6DA444442FAB}"/>
                </a:ext>
              </a:extLst>
            </p:cNvPr>
            <p:cNvSpPr/>
            <p:nvPr/>
          </p:nvSpPr>
          <p:spPr>
            <a:xfrm>
              <a:off x="7456584" y="164980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0" name="Oval 1019">
              <a:extLst>
                <a:ext uri="{FF2B5EF4-FFF2-40B4-BE49-F238E27FC236}">
                  <a16:creationId xmlns:a16="http://schemas.microsoft.com/office/drawing/2014/main" id="{07625B32-6E39-4B7F-830B-E74FD8FC47FE}"/>
                </a:ext>
              </a:extLst>
            </p:cNvPr>
            <p:cNvSpPr/>
            <p:nvPr/>
          </p:nvSpPr>
          <p:spPr>
            <a:xfrm>
              <a:off x="7604222" y="166647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1" name="Oval 1020">
              <a:extLst>
                <a:ext uri="{FF2B5EF4-FFF2-40B4-BE49-F238E27FC236}">
                  <a16:creationId xmlns:a16="http://schemas.microsoft.com/office/drawing/2014/main" id="{56B52B5E-37A8-43A4-81F0-B2A28D403212}"/>
                </a:ext>
              </a:extLst>
            </p:cNvPr>
            <p:cNvSpPr/>
            <p:nvPr/>
          </p:nvSpPr>
          <p:spPr>
            <a:xfrm>
              <a:off x="7842347" y="169266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2" name="Oval 1021">
              <a:extLst>
                <a:ext uri="{FF2B5EF4-FFF2-40B4-BE49-F238E27FC236}">
                  <a16:creationId xmlns:a16="http://schemas.microsoft.com/office/drawing/2014/main" id="{EBA9030A-7207-4C72-B598-E05843BF7407}"/>
                </a:ext>
              </a:extLst>
            </p:cNvPr>
            <p:cNvSpPr/>
            <p:nvPr/>
          </p:nvSpPr>
          <p:spPr>
            <a:xfrm>
              <a:off x="7982841" y="179029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3" name="Oval 1022">
              <a:extLst>
                <a:ext uri="{FF2B5EF4-FFF2-40B4-BE49-F238E27FC236}">
                  <a16:creationId xmlns:a16="http://schemas.microsoft.com/office/drawing/2014/main" id="{85A26FB1-7F18-4ABF-89ED-C26F3765CB9D}"/>
                </a:ext>
              </a:extLst>
            </p:cNvPr>
            <p:cNvSpPr/>
            <p:nvPr/>
          </p:nvSpPr>
          <p:spPr>
            <a:xfrm>
              <a:off x="7920929" y="143072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4" name="Oval 1023">
              <a:extLst>
                <a:ext uri="{FF2B5EF4-FFF2-40B4-BE49-F238E27FC236}">
                  <a16:creationId xmlns:a16="http://schemas.microsoft.com/office/drawing/2014/main" id="{7AC15DE5-2CAC-439B-8C93-C7B0E2E9A194}"/>
                </a:ext>
              </a:extLst>
            </p:cNvPr>
            <p:cNvSpPr/>
            <p:nvPr/>
          </p:nvSpPr>
          <p:spPr>
            <a:xfrm>
              <a:off x="8109047" y="137595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4BA52ECF-2239-4BE5-B2DE-EEF624DD0780}"/>
                </a:ext>
              </a:extLst>
            </p:cNvPr>
            <p:cNvSpPr/>
            <p:nvPr/>
          </p:nvSpPr>
          <p:spPr>
            <a:xfrm>
              <a:off x="7978079" y="122594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6" name="Oval 1025">
              <a:extLst>
                <a:ext uri="{FF2B5EF4-FFF2-40B4-BE49-F238E27FC236}">
                  <a16:creationId xmlns:a16="http://schemas.microsoft.com/office/drawing/2014/main" id="{39CF8A4F-C026-43D3-B1F8-F70945D1200E}"/>
                </a:ext>
              </a:extLst>
            </p:cNvPr>
            <p:cNvSpPr/>
            <p:nvPr/>
          </p:nvSpPr>
          <p:spPr>
            <a:xfrm>
              <a:off x="7566123" y="120689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7" name="Oval 1026">
              <a:extLst>
                <a:ext uri="{FF2B5EF4-FFF2-40B4-BE49-F238E27FC236}">
                  <a16:creationId xmlns:a16="http://schemas.microsoft.com/office/drawing/2014/main" id="{E4E560F2-EFF4-45D9-8ECC-212C2D53C294}"/>
                </a:ext>
              </a:extLst>
            </p:cNvPr>
            <p:cNvSpPr/>
            <p:nvPr/>
          </p:nvSpPr>
          <p:spPr>
            <a:xfrm>
              <a:off x="7392292" y="119736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8" name="Oval 1027">
              <a:extLst>
                <a:ext uri="{FF2B5EF4-FFF2-40B4-BE49-F238E27FC236}">
                  <a16:creationId xmlns:a16="http://schemas.microsoft.com/office/drawing/2014/main" id="{2DC9AE87-950F-4881-AD77-8C058D25F8DB}"/>
                </a:ext>
              </a:extLst>
            </p:cNvPr>
            <p:cNvSpPr/>
            <p:nvPr/>
          </p:nvSpPr>
          <p:spPr>
            <a:xfrm>
              <a:off x="7273230" y="94971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9" name="Oval 1028">
              <a:extLst>
                <a:ext uri="{FF2B5EF4-FFF2-40B4-BE49-F238E27FC236}">
                  <a16:creationId xmlns:a16="http://schemas.microsoft.com/office/drawing/2014/main" id="{1A5C1AC2-D386-4568-A3E3-CA51D7A083DA}"/>
                </a:ext>
              </a:extLst>
            </p:cNvPr>
            <p:cNvSpPr/>
            <p:nvPr/>
          </p:nvSpPr>
          <p:spPr>
            <a:xfrm>
              <a:off x="1788956" y="396476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0" name="Oval 1029">
              <a:extLst>
                <a:ext uri="{FF2B5EF4-FFF2-40B4-BE49-F238E27FC236}">
                  <a16:creationId xmlns:a16="http://schemas.microsoft.com/office/drawing/2014/main" id="{08418085-69F4-42D1-8446-126DC494728F}"/>
                </a:ext>
              </a:extLst>
            </p:cNvPr>
            <p:cNvSpPr/>
            <p:nvPr/>
          </p:nvSpPr>
          <p:spPr>
            <a:xfrm>
              <a:off x="805623" y="491331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1" name="Oval 1030">
              <a:extLst>
                <a:ext uri="{FF2B5EF4-FFF2-40B4-BE49-F238E27FC236}">
                  <a16:creationId xmlns:a16="http://schemas.microsoft.com/office/drawing/2014/main" id="{CF6A29E1-2625-4392-AA39-6E89616348FF}"/>
                </a:ext>
              </a:extLst>
            </p:cNvPr>
            <p:cNvSpPr/>
            <p:nvPr/>
          </p:nvSpPr>
          <p:spPr>
            <a:xfrm>
              <a:off x="986598" y="387508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2" name="Oval 1031">
              <a:extLst>
                <a:ext uri="{FF2B5EF4-FFF2-40B4-BE49-F238E27FC236}">
                  <a16:creationId xmlns:a16="http://schemas.microsoft.com/office/drawing/2014/main" id="{A36B9500-D8C7-41BD-A371-506273329E46}"/>
                </a:ext>
              </a:extLst>
            </p:cNvPr>
            <p:cNvSpPr/>
            <p:nvPr/>
          </p:nvSpPr>
          <p:spPr>
            <a:xfrm>
              <a:off x="1472373" y="350837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3" name="Oval 1032">
              <a:extLst>
                <a:ext uri="{FF2B5EF4-FFF2-40B4-BE49-F238E27FC236}">
                  <a16:creationId xmlns:a16="http://schemas.microsoft.com/office/drawing/2014/main" id="{F4A86B2E-63EF-42F5-AFF8-7E5660FD018B}"/>
                </a:ext>
              </a:extLst>
            </p:cNvPr>
            <p:cNvSpPr/>
            <p:nvPr/>
          </p:nvSpPr>
          <p:spPr>
            <a:xfrm>
              <a:off x="2964851" y="484550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4" name="Oval 1033">
              <a:extLst>
                <a:ext uri="{FF2B5EF4-FFF2-40B4-BE49-F238E27FC236}">
                  <a16:creationId xmlns:a16="http://schemas.microsoft.com/office/drawing/2014/main" id="{DEB7C7D2-47D8-4009-96CF-377EF1AD4E98}"/>
                </a:ext>
              </a:extLst>
            </p:cNvPr>
            <p:cNvSpPr/>
            <p:nvPr/>
          </p:nvSpPr>
          <p:spPr>
            <a:xfrm>
              <a:off x="3477386" y="426560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6" name="Oval 1035">
              <a:extLst>
                <a:ext uri="{FF2B5EF4-FFF2-40B4-BE49-F238E27FC236}">
                  <a16:creationId xmlns:a16="http://schemas.microsoft.com/office/drawing/2014/main" id="{296FDAAC-12DB-4497-9125-059ABB80FA33}"/>
                </a:ext>
              </a:extLst>
            </p:cNvPr>
            <p:cNvSpPr/>
            <p:nvPr/>
          </p:nvSpPr>
          <p:spPr>
            <a:xfrm>
              <a:off x="1724786" y="465137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7" name="Oval 1036">
              <a:extLst>
                <a:ext uri="{FF2B5EF4-FFF2-40B4-BE49-F238E27FC236}">
                  <a16:creationId xmlns:a16="http://schemas.microsoft.com/office/drawing/2014/main" id="{04D0348F-1A22-43E4-9769-5B4915ADBC73}"/>
                </a:ext>
              </a:extLst>
            </p:cNvPr>
            <p:cNvSpPr/>
            <p:nvPr/>
          </p:nvSpPr>
          <p:spPr>
            <a:xfrm>
              <a:off x="2491548" y="499427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8" name="Oval 1037">
              <a:extLst>
                <a:ext uri="{FF2B5EF4-FFF2-40B4-BE49-F238E27FC236}">
                  <a16:creationId xmlns:a16="http://schemas.microsoft.com/office/drawing/2014/main" id="{2660A7AE-059D-4FC6-8011-90E08501133E}"/>
                </a:ext>
              </a:extLst>
            </p:cNvPr>
            <p:cNvSpPr/>
            <p:nvPr/>
          </p:nvSpPr>
          <p:spPr>
            <a:xfrm>
              <a:off x="2963035" y="552290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9E03D1D3-3DC1-4E69-8320-841D7D974899}"/>
                </a:ext>
              </a:extLst>
            </p:cNvPr>
            <p:cNvSpPr/>
            <p:nvPr/>
          </p:nvSpPr>
          <p:spPr>
            <a:xfrm>
              <a:off x="3510722" y="560387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0" name="Oval 1039">
              <a:extLst>
                <a:ext uri="{FF2B5EF4-FFF2-40B4-BE49-F238E27FC236}">
                  <a16:creationId xmlns:a16="http://schemas.microsoft.com/office/drawing/2014/main" id="{AE223C26-28F8-4A4A-817B-E371703DE674}"/>
                </a:ext>
              </a:extLst>
            </p:cNvPr>
            <p:cNvSpPr/>
            <p:nvPr/>
          </p:nvSpPr>
          <p:spPr>
            <a:xfrm>
              <a:off x="2824922" y="417988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2" name="Oval 1041">
              <a:extLst>
                <a:ext uri="{FF2B5EF4-FFF2-40B4-BE49-F238E27FC236}">
                  <a16:creationId xmlns:a16="http://schemas.microsoft.com/office/drawing/2014/main" id="{5D993ED3-5CB4-48EC-B85C-F8455480CE6D}"/>
                </a:ext>
              </a:extLst>
            </p:cNvPr>
            <p:cNvSpPr/>
            <p:nvPr/>
          </p:nvSpPr>
          <p:spPr>
            <a:xfrm>
              <a:off x="3439285" y="512285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3" name="Oval 1042">
              <a:extLst>
                <a:ext uri="{FF2B5EF4-FFF2-40B4-BE49-F238E27FC236}">
                  <a16:creationId xmlns:a16="http://schemas.microsoft.com/office/drawing/2014/main" id="{3059F62C-D697-4287-8B83-63E2AD11C175}"/>
                </a:ext>
              </a:extLst>
            </p:cNvPr>
            <p:cNvSpPr/>
            <p:nvPr/>
          </p:nvSpPr>
          <p:spPr>
            <a:xfrm>
              <a:off x="10256624" y="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4" name="Oval 1043">
              <a:extLst>
                <a:ext uri="{FF2B5EF4-FFF2-40B4-BE49-F238E27FC236}">
                  <a16:creationId xmlns:a16="http://schemas.microsoft.com/office/drawing/2014/main" id="{75F2513A-A79E-4029-83C0-80CBBCE0C7BD}"/>
                </a:ext>
              </a:extLst>
            </p:cNvPr>
            <p:cNvSpPr/>
            <p:nvPr/>
          </p:nvSpPr>
          <p:spPr>
            <a:xfrm>
              <a:off x="10015324" y="11430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5" name="Oval 1044">
              <a:extLst>
                <a:ext uri="{FF2B5EF4-FFF2-40B4-BE49-F238E27FC236}">
                  <a16:creationId xmlns:a16="http://schemas.microsoft.com/office/drawing/2014/main" id="{86647091-DA57-4EC8-892A-1F63ED0318C8}"/>
                </a:ext>
              </a:extLst>
            </p:cNvPr>
            <p:cNvSpPr/>
            <p:nvPr/>
          </p:nvSpPr>
          <p:spPr>
            <a:xfrm>
              <a:off x="9812124" y="-6216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6" name="Oval 1045">
              <a:extLst>
                <a:ext uri="{FF2B5EF4-FFF2-40B4-BE49-F238E27FC236}">
                  <a16:creationId xmlns:a16="http://schemas.microsoft.com/office/drawing/2014/main" id="{0C1AC1B0-7583-4175-B40E-FBEC8B8CC8D7}"/>
                </a:ext>
              </a:extLst>
            </p:cNvPr>
            <p:cNvSpPr/>
            <p:nvPr/>
          </p:nvSpPr>
          <p:spPr>
            <a:xfrm>
              <a:off x="2949160" y="12845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7" name="Oval 1046">
              <a:extLst>
                <a:ext uri="{FF2B5EF4-FFF2-40B4-BE49-F238E27FC236}">
                  <a16:creationId xmlns:a16="http://schemas.microsoft.com/office/drawing/2014/main" id="{7A5F6563-AC03-4AD6-9F74-AC9D83E9FCA7}"/>
                </a:ext>
              </a:extLst>
            </p:cNvPr>
            <p:cNvSpPr/>
            <p:nvPr/>
          </p:nvSpPr>
          <p:spPr>
            <a:xfrm>
              <a:off x="7142447" y="342900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8" name="Oval 1047">
              <a:extLst>
                <a:ext uri="{FF2B5EF4-FFF2-40B4-BE49-F238E27FC236}">
                  <a16:creationId xmlns:a16="http://schemas.microsoft.com/office/drawing/2014/main" id="{2C77906C-E6A7-4B54-86BC-5A3A840FD200}"/>
                </a:ext>
              </a:extLst>
            </p:cNvPr>
            <p:cNvSpPr/>
            <p:nvPr/>
          </p:nvSpPr>
          <p:spPr>
            <a:xfrm>
              <a:off x="7156734" y="355758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9" name="Oval 1048">
              <a:extLst>
                <a:ext uri="{FF2B5EF4-FFF2-40B4-BE49-F238E27FC236}">
                  <a16:creationId xmlns:a16="http://schemas.microsoft.com/office/drawing/2014/main" id="{68F9C9A8-72EC-4C95-8DF1-8B5DC3A105B3}"/>
                </a:ext>
              </a:extLst>
            </p:cNvPr>
            <p:cNvSpPr/>
            <p:nvPr/>
          </p:nvSpPr>
          <p:spPr>
            <a:xfrm>
              <a:off x="7785384" y="360521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0" name="Oval 1049">
              <a:extLst>
                <a:ext uri="{FF2B5EF4-FFF2-40B4-BE49-F238E27FC236}">
                  <a16:creationId xmlns:a16="http://schemas.microsoft.com/office/drawing/2014/main" id="{B829D4D2-D12C-455A-836C-393DB1A710D6}"/>
                </a:ext>
              </a:extLst>
            </p:cNvPr>
            <p:cNvSpPr/>
            <p:nvPr/>
          </p:nvSpPr>
          <p:spPr>
            <a:xfrm>
              <a:off x="7106728" y="320278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1" name="Oval 1050">
              <a:extLst>
                <a:ext uri="{FF2B5EF4-FFF2-40B4-BE49-F238E27FC236}">
                  <a16:creationId xmlns:a16="http://schemas.microsoft.com/office/drawing/2014/main" id="{89361A21-2AB3-4DB1-83F8-6DCA69725294}"/>
                </a:ext>
              </a:extLst>
            </p:cNvPr>
            <p:cNvSpPr/>
            <p:nvPr/>
          </p:nvSpPr>
          <p:spPr>
            <a:xfrm>
              <a:off x="7768715" y="303847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2" name="Oval 1051">
              <a:extLst>
                <a:ext uri="{FF2B5EF4-FFF2-40B4-BE49-F238E27FC236}">
                  <a16:creationId xmlns:a16="http://schemas.microsoft.com/office/drawing/2014/main" id="{60A35059-48DE-4955-9452-0F931B48DE25}"/>
                </a:ext>
              </a:extLst>
            </p:cNvPr>
            <p:cNvSpPr/>
            <p:nvPr/>
          </p:nvSpPr>
          <p:spPr>
            <a:xfrm>
              <a:off x="7471058" y="313372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3" name="Oval 1052">
              <a:extLst>
                <a:ext uri="{FF2B5EF4-FFF2-40B4-BE49-F238E27FC236}">
                  <a16:creationId xmlns:a16="http://schemas.microsoft.com/office/drawing/2014/main" id="{DFD635AC-683B-40E2-92C3-06E43B7BBBC3}"/>
                </a:ext>
              </a:extLst>
            </p:cNvPr>
            <p:cNvSpPr/>
            <p:nvPr/>
          </p:nvSpPr>
          <p:spPr>
            <a:xfrm>
              <a:off x="7494870" y="330300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4" name="Oval 1053">
              <a:extLst>
                <a:ext uri="{FF2B5EF4-FFF2-40B4-BE49-F238E27FC236}">
                  <a16:creationId xmlns:a16="http://schemas.microsoft.com/office/drawing/2014/main" id="{3924D85F-B811-4009-A0F9-8BBABE2C229E}"/>
                </a:ext>
              </a:extLst>
            </p:cNvPr>
            <p:cNvSpPr/>
            <p:nvPr/>
          </p:nvSpPr>
          <p:spPr>
            <a:xfrm>
              <a:off x="7066245" y="368161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5" name="Oval 1054">
              <a:extLst>
                <a:ext uri="{FF2B5EF4-FFF2-40B4-BE49-F238E27FC236}">
                  <a16:creationId xmlns:a16="http://schemas.microsoft.com/office/drawing/2014/main" id="{41337883-93CE-46F8-BF89-F62BF66A0293}"/>
                </a:ext>
              </a:extLst>
            </p:cNvPr>
            <p:cNvSpPr/>
            <p:nvPr/>
          </p:nvSpPr>
          <p:spPr>
            <a:xfrm>
              <a:off x="7128157" y="391021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6" name="Oval 1055">
              <a:extLst>
                <a:ext uri="{FF2B5EF4-FFF2-40B4-BE49-F238E27FC236}">
                  <a16:creationId xmlns:a16="http://schemas.microsoft.com/office/drawing/2014/main" id="{D59D136A-80EE-411A-B27F-137330CDCD44}"/>
                </a:ext>
              </a:extLst>
            </p:cNvPr>
            <p:cNvSpPr/>
            <p:nvPr/>
          </p:nvSpPr>
          <p:spPr>
            <a:xfrm>
              <a:off x="6780495" y="402928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7" name="Oval 1056">
              <a:extLst>
                <a:ext uri="{FF2B5EF4-FFF2-40B4-BE49-F238E27FC236}">
                  <a16:creationId xmlns:a16="http://schemas.microsoft.com/office/drawing/2014/main" id="{72F585E0-D149-4AF3-AFFE-DBF8C97FB953}"/>
                </a:ext>
              </a:extLst>
            </p:cNvPr>
            <p:cNvSpPr/>
            <p:nvPr/>
          </p:nvSpPr>
          <p:spPr>
            <a:xfrm>
              <a:off x="6713820" y="407928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8" name="Oval 1057">
              <a:extLst>
                <a:ext uri="{FF2B5EF4-FFF2-40B4-BE49-F238E27FC236}">
                  <a16:creationId xmlns:a16="http://schemas.microsoft.com/office/drawing/2014/main" id="{790F136B-22F9-4E06-90E6-15D998FE759A}"/>
                </a:ext>
              </a:extLst>
            </p:cNvPr>
            <p:cNvSpPr/>
            <p:nvPr/>
          </p:nvSpPr>
          <p:spPr>
            <a:xfrm>
              <a:off x="6882889" y="415548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9" name="Oval 1058">
              <a:extLst>
                <a:ext uri="{FF2B5EF4-FFF2-40B4-BE49-F238E27FC236}">
                  <a16:creationId xmlns:a16="http://schemas.microsoft.com/office/drawing/2014/main" id="{B86E5681-F3C7-4C8D-ACA8-3C8CE2582C77}"/>
                </a:ext>
              </a:extLst>
            </p:cNvPr>
            <p:cNvSpPr/>
            <p:nvPr/>
          </p:nvSpPr>
          <p:spPr>
            <a:xfrm>
              <a:off x="7006714" y="408405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0" name="Oval 1059">
              <a:extLst>
                <a:ext uri="{FF2B5EF4-FFF2-40B4-BE49-F238E27FC236}">
                  <a16:creationId xmlns:a16="http://schemas.microsoft.com/office/drawing/2014/main" id="{169E75C6-1622-4878-9EAB-33B5FF6708DE}"/>
                </a:ext>
              </a:extLst>
            </p:cNvPr>
            <p:cNvSpPr/>
            <p:nvPr/>
          </p:nvSpPr>
          <p:spPr>
            <a:xfrm>
              <a:off x="7199595" y="380306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1" name="Oval 1060">
              <a:extLst>
                <a:ext uri="{FF2B5EF4-FFF2-40B4-BE49-F238E27FC236}">
                  <a16:creationId xmlns:a16="http://schemas.microsoft.com/office/drawing/2014/main" id="{BA4C1F20-C8A6-4EF3-9411-08EA0F0D434C}"/>
                </a:ext>
              </a:extLst>
            </p:cNvPr>
            <p:cNvSpPr/>
            <p:nvPr/>
          </p:nvSpPr>
          <p:spPr>
            <a:xfrm>
              <a:off x="7356757" y="354588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2" name="Oval 1061">
              <a:extLst>
                <a:ext uri="{FF2B5EF4-FFF2-40B4-BE49-F238E27FC236}">
                  <a16:creationId xmlns:a16="http://schemas.microsoft.com/office/drawing/2014/main" id="{BFF58E80-662C-4584-86AB-E565390B8AEA}"/>
                </a:ext>
              </a:extLst>
            </p:cNvPr>
            <p:cNvSpPr/>
            <p:nvPr/>
          </p:nvSpPr>
          <p:spPr>
            <a:xfrm>
              <a:off x="7518682" y="389831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3" name="Oval 1062">
              <a:extLst>
                <a:ext uri="{FF2B5EF4-FFF2-40B4-BE49-F238E27FC236}">
                  <a16:creationId xmlns:a16="http://schemas.microsoft.com/office/drawing/2014/main" id="{FF100AFC-AE30-4582-85AA-1337CEEE3ADE}"/>
                </a:ext>
              </a:extLst>
            </p:cNvPr>
            <p:cNvSpPr/>
            <p:nvPr/>
          </p:nvSpPr>
          <p:spPr>
            <a:xfrm>
              <a:off x="7043254" y="350996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4" name="Oval 1063">
              <a:extLst>
                <a:ext uri="{FF2B5EF4-FFF2-40B4-BE49-F238E27FC236}">
                  <a16:creationId xmlns:a16="http://schemas.microsoft.com/office/drawing/2014/main" id="{531B64D0-435A-468A-888C-F36D1DC302E1}"/>
                </a:ext>
              </a:extLst>
            </p:cNvPr>
            <p:cNvSpPr/>
            <p:nvPr/>
          </p:nvSpPr>
          <p:spPr>
            <a:xfrm>
              <a:off x="6897998" y="365283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5" name="Oval 1064">
              <a:extLst>
                <a:ext uri="{FF2B5EF4-FFF2-40B4-BE49-F238E27FC236}">
                  <a16:creationId xmlns:a16="http://schemas.microsoft.com/office/drawing/2014/main" id="{19ABF448-8EF4-47EE-AAE8-1AF9F043AA93}"/>
                </a:ext>
              </a:extLst>
            </p:cNvPr>
            <p:cNvSpPr/>
            <p:nvPr/>
          </p:nvSpPr>
          <p:spPr>
            <a:xfrm>
              <a:off x="6693210" y="374570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6" name="Oval 1065">
              <a:extLst>
                <a:ext uri="{FF2B5EF4-FFF2-40B4-BE49-F238E27FC236}">
                  <a16:creationId xmlns:a16="http://schemas.microsoft.com/office/drawing/2014/main" id="{F9BCFC46-F54F-421B-86E4-77C3366DA4AE}"/>
                </a:ext>
              </a:extLst>
            </p:cNvPr>
            <p:cNvSpPr/>
            <p:nvPr/>
          </p:nvSpPr>
          <p:spPr>
            <a:xfrm>
              <a:off x="7042817" y="274796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7" name="Oval 1066">
              <a:extLst>
                <a:ext uri="{FF2B5EF4-FFF2-40B4-BE49-F238E27FC236}">
                  <a16:creationId xmlns:a16="http://schemas.microsoft.com/office/drawing/2014/main" id="{2D3D452F-7F16-4D56-AA18-46B64ED40573}"/>
                </a:ext>
              </a:extLst>
            </p:cNvPr>
            <p:cNvSpPr/>
            <p:nvPr/>
          </p:nvSpPr>
          <p:spPr>
            <a:xfrm>
              <a:off x="7183311" y="270272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8" name="Oval 1067">
              <a:extLst>
                <a:ext uri="{FF2B5EF4-FFF2-40B4-BE49-F238E27FC236}">
                  <a16:creationId xmlns:a16="http://schemas.microsoft.com/office/drawing/2014/main" id="{3D4A5275-37CE-4EE5-A44C-CB18FCE0E702}"/>
                </a:ext>
              </a:extLst>
            </p:cNvPr>
            <p:cNvSpPr/>
            <p:nvPr/>
          </p:nvSpPr>
          <p:spPr>
            <a:xfrm>
              <a:off x="7373811" y="270986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9" name="Oval 1068">
              <a:extLst>
                <a:ext uri="{FF2B5EF4-FFF2-40B4-BE49-F238E27FC236}">
                  <a16:creationId xmlns:a16="http://schemas.microsoft.com/office/drawing/2014/main" id="{FDD81607-2AF8-4F3C-9693-7CEF1DD3ED4C}"/>
                </a:ext>
              </a:extLst>
            </p:cNvPr>
            <p:cNvSpPr/>
            <p:nvPr/>
          </p:nvSpPr>
          <p:spPr>
            <a:xfrm>
              <a:off x="7659561" y="239792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0" name="Oval 1069">
              <a:extLst>
                <a:ext uri="{FF2B5EF4-FFF2-40B4-BE49-F238E27FC236}">
                  <a16:creationId xmlns:a16="http://schemas.microsoft.com/office/drawing/2014/main" id="{2CCCB228-8CDD-49DA-8494-7ABC2656EBA3}"/>
                </a:ext>
              </a:extLst>
            </p:cNvPr>
            <p:cNvSpPr/>
            <p:nvPr/>
          </p:nvSpPr>
          <p:spPr>
            <a:xfrm>
              <a:off x="7861967" y="220266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1" name="Oval 1070">
              <a:extLst>
                <a:ext uri="{FF2B5EF4-FFF2-40B4-BE49-F238E27FC236}">
                  <a16:creationId xmlns:a16="http://schemas.microsoft.com/office/drawing/2014/main" id="{CE9EF706-3801-46DB-BCF8-9EFA4BCD33AB}"/>
                </a:ext>
              </a:extLst>
            </p:cNvPr>
            <p:cNvSpPr/>
            <p:nvPr/>
          </p:nvSpPr>
          <p:spPr>
            <a:xfrm>
              <a:off x="7833392" y="24407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2" name="Oval 1071">
              <a:extLst>
                <a:ext uri="{FF2B5EF4-FFF2-40B4-BE49-F238E27FC236}">
                  <a16:creationId xmlns:a16="http://schemas.microsoft.com/office/drawing/2014/main" id="{D2FF2B14-6C9F-4BD5-8175-32F0D115CF78}"/>
                </a:ext>
              </a:extLst>
            </p:cNvPr>
            <p:cNvSpPr/>
            <p:nvPr/>
          </p:nvSpPr>
          <p:spPr>
            <a:xfrm>
              <a:off x="7916735" y="25550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3" name="Oval 1072">
              <a:extLst>
                <a:ext uri="{FF2B5EF4-FFF2-40B4-BE49-F238E27FC236}">
                  <a16:creationId xmlns:a16="http://schemas.microsoft.com/office/drawing/2014/main" id="{0B916598-BB1D-4D23-9BD8-D990258A88C9}"/>
                </a:ext>
              </a:extLst>
            </p:cNvPr>
            <p:cNvSpPr/>
            <p:nvPr/>
          </p:nvSpPr>
          <p:spPr>
            <a:xfrm>
              <a:off x="8092947" y="245031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4" name="Oval 1073">
              <a:extLst>
                <a:ext uri="{FF2B5EF4-FFF2-40B4-BE49-F238E27FC236}">
                  <a16:creationId xmlns:a16="http://schemas.microsoft.com/office/drawing/2014/main" id="{52F0ED34-A830-4E04-A9A0-ABAE0B191814}"/>
                </a:ext>
              </a:extLst>
            </p:cNvPr>
            <p:cNvSpPr/>
            <p:nvPr/>
          </p:nvSpPr>
          <p:spPr>
            <a:xfrm>
              <a:off x="8071516" y="230029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5" name="Oval 1074">
              <a:extLst>
                <a:ext uri="{FF2B5EF4-FFF2-40B4-BE49-F238E27FC236}">
                  <a16:creationId xmlns:a16="http://schemas.microsoft.com/office/drawing/2014/main" id="{D0F06501-C923-49AD-920D-472A1F285A0D}"/>
                </a:ext>
              </a:extLst>
            </p:cNvPr>
            <p:cNvSpPr/>
            <p:nvPr/>
          </p:nvSpPr>
          <p:spPr>
            <a:xfrm>
              <a:off x="8240585" y="242411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6" name="Oval 1075">
              <a:extLst>
                <a:ext uri="{FF2B5EF4-FFF2-40B4-BE49-F238E27FC236}">
                  <a16:creationId xmlns:a16="http://schemas.microsoft.com/office/drawing/2014/main" id="{B07102A9-A04F-4965-8883-BDBC28C50013}"/>
                </a:ext>
              </a:extLst>
            </p:cNvPr>
            <p:cNvSpPr/>
            <p:nvPr/>
          </p:nvSpPr>
          <p:spPr>
            <a:xfrm>
              <a:off x="8412035" y="255032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7" name="Oval 1076">
              <a:extLst>
                <a:ext uri="{FF2B5EF4-FFF2-40B4-BE49-F238E27FC236}">
                  <a16:creationId xmlns:a16="http://schemas.microsoft.com/office/drawing/2014/main" id="{9C3E1707-16D3-4C6E-8D19-B25ACFD494F9}"/>
                </a:ext>
              </a:extLst>
            </p:cNvPr>
            <p:cNvSpPr/>
            <p:nvPr/>
          </p:nvSpPr>
          <p:spPr>
            <a:xfrm>
              <a:off x="7366589" y="20255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8" name="Oval 1077">
              <a:extLst>
                <a:ext uri="{FF2B5EF4-FFF2-40B4-BE49-F238E27FC236}">
                  <a16:creationId xmlns:a16="http://schemas.microsoft.com/office/drawing/2014/main" id="{37A6AD89-B491-4892-A7B7-01F16069B416}"/>
                </a:ext>
              </a:extLst>
            </p:cNvPr>
            <p:cNvSpPr/>
            <p:nvPr/>
          </p:nvSpPr>
          <p:spPr>
            <a:xfrm>
              <a:off x="7221333" y="212083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9" name="Oval 1078">
              <a:extLst>
                <a:ext uri="{FF2B5EF4-FFF2-40B4-BE49-F238E27FC236}">
                  <a16:creationId xmlns:a16="http://schemas.microsoft.com/office/drawing/2014/main" id="{BFD8C694-A790-4B2B-8D57-5545573DE7AC}"/>
                </a:ext>
              </a:extLst>
            </p:cNvPr>
            <p:cNvSpPr/>
            <p:nvPr/>
          </p:nvSpPr>
          <p:spPr>
            <a:xfrm>
              <a:off x="7157039" y="209940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0" name="Oval 1079">
              <a:extLst>
                <a:ext uri="{FF2B5EF4-FFF2-40B4-BE49-F238E27FC236}">
                  <a16:creationId xmlns:a16="http://schemas.microsoft.com/office/drawing/2014/main" id="{6840F61E-B061-4A3D-8C15-0F461D08B6CA}"/>
                </a:ext>
              </a:extLst>
            </p:cNvPr>
            <p:cNvSpPr/>
            <p:nvPr/>
          </p:nvSpPr>
          <p:spPr>
            <a:xfrm>
              <a:off x="7092745" y="204939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1" name="Oval 1080">
              <a:extLst>
                <a:ext uri="{FF2B5EF4-FFF2-40B4-BE49-F238E27FC236}">
                  <a16:creationId xmlns:a16="http://schemas.microsoft.com/office/drawing/2014/main" id="{6F77CFF6-CB61-4BA5-AFB9-C5904880C53E}"/>
                </a:ext>
              </a:extLst>
            </p:cNvPr>
            <p:cNvSpPr/>
            <p:nvPr/>
          </p:nvSpPr>
          <p:spPr>
            <a:xfrm>
              <a:off x="7135608" y="196605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2" name="Oval 1081">
              <a:extLst>
                <a:ext uri="{FF2B5EF4-FFF2-40B4-BE49-F238E27FC236}">
                  <a16:creationId xmlns:a16="http://schemas.microsoft.com/office/drawing/2014/main" id="{09B13401-C44C-4969-B06B-E8377DB2C7DA}"/>
                </a:ext>
              </a:extLst>
            </p:cNvPr>
            <p:cNvSpPr/>
            <p:nvPr/>
          </p:nvSpPr>
          <p:spPr>
            <a:xfrm>
              <a:off x="7057027" y="193747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3" name="Oval 1082">
              <a:extLst>
                <a:ext uri="{FF2B5EF4-FFF2-40B4-BE49-F238E27FC236}">
                  <a16:creationId xmlns:a16="http://schemas.microsoft.com/office/drawing/2014/main" id="{EC85B90B-C233-4BCC-B20D-80ED6D612EF2}"/>
                </a:ext>
              </a:extLst>
            </p:cNvPr>
            <p:cNvSpPr/>
            <p:nvPr/>
          </p:nvSpPr>
          <p:spPr>
            <a:xfrm>
              <a:off x="6990352" y="201367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4" name="Oval 1083">
              <a:extLst>
                <a:ext uri="{FF2B5EF4-FFF2-40B4-BE49-F238E27FC236}">
                  <a16:creationId xmlns:a16="http://schemas.microsoft.com/office/drawing/2014/main" id="{75445E0E-DD67-4263-9D5B-47681C818FB0}"/>
                </a:ext>
              </a:extLst>
            </p:cNvPr>
            <p:cNvSpPr/>
            <p:nvPr/>
          </p:nvSpPr>
          <p:spPr>
            <a:xfrm>
              <a:off x="6857002" y="196843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5" name="Oval 1084">
              <a:extLst>
                <a:ext uri="{FF2B5EF4-FFF2-40B4-BE49-F238E27FC236}">
                  <a16:creationId xmlns:a16="http://schemas.microsoft.com/office/drawing/2014/main" id="{196C3E3B-C0E3-4743-9ACB-DF290A40466B}"/>
                </a:ext>
              </a:extLst>
            </p:cNvPr>
            <p:cNvSpPr/>
            <p:nvPr/>
          </p:nvSpPr>
          <p:spPr>
            <a:xfrm>
              <a:off x="6766515" y="211369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6" name="Oval 1085">
              <a:extLst>
                <a:ext uri="{FF2B5EF4-FFF2-40B4-BE49-F238E27FC236}">
                  <a16:creationId xmlns:a16="http://schemas.microsoft.com/office/drawing/2014/main" id="{FF1FE1B8-00DA-40CE-894A-820F4A4DEB2A}"/>
                </a:ext>
              </a:extLst>
            </p:cNvPr>
            <p:cNvSpPr/>
            <p:nvPr/>
          </p:nvSpPr>
          <p:spPr>
            <a:xfrm>
              <a:off x="6804615" y="218274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7" name="Oval 1086">
              <a:extLst>
                <a:ext uri="{FF2B5EF4-FFF2-40B4-BE49-F238E27FC236}">
                  <a16:creationId xmlns:a16="http://schemas.microsoft.com/office/drawing/2014/main" id="{A504E2AF-8B94-40FD-B76C-6F9CA665A405}"/>
                </a:ext>
              </a:extLst>
            </p:cNvPr>
            <p:cNvSpPr/>
            <p:nvPr/>
          </p:nvSpPr>
          <p:spPr>
            <a:xfrm>
              <a:off x="6702221" y="221846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8" name="Oval 1087">
              <a:extLst>
                <a:ext uri="{FF2B5EF4-FFF2-40B4-BE49-F238E27FC236}">
                  <a16:creationId xmlns:a16="http://schemas.microsoft.com/office/drawing/2014/main" id="{A86763A8-FA1C-4121-94BD-2452955ED767}"/>
                </a:ext>
              </a:extLst>
            </p:cNvPr>
            <p:cNvSpPr/>
            <p:nvPr/>
          </p:nvSpPr>
          <p:spPr>
            <a:xfrm>
              <a:off x="6587921" y="213750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9" name="Oval 1088">
              <a:extLst>
                <a:ext uri="{FF2B5EF4-FFF2-40B4-BE49-F238E27FC236}">
                  <a16:creationId xmlns:a16="http://schemas.microsoft.com/office/drawing/2014/main" id="{52C40554-C570-4620-B33A-AC6F5312BCA6}"/>
                </a:ext>
              </a:extLst>
            </p:cNvPr>
            <p:cNvSpPr/>
            <p:nvPr/>
          </p:nvSpPr>
          <p:spPr>
            <a:xfrm>
              <a:off x="6680790" y="200415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0" name="Oval 1089">
              <a:extLst>
                <a:ext uri="{FF2B5EF4-FFF2-40B4-BE49-F238E27FC236}">
                  <a16:creationId xmlns:a16="http://schemas.microsoft.com/office/drawing/2014/main" id="{CFD437CA-F141-432A-BD9B-E2405E058C4B}"/>
                </a:ext>
              </a:extLst>
            </p:cNvPr>
            <p:cNvSpPr/>
            <p:nvPr/>
          </p:nvSpPr>
          <p:spPr>
            <a:xfrm>
              <a:off x="7047503" y="161124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1" name="Oval 1090">
              <a:extLst>
                <a:ext uri="{FF2B5EF4-FFF2-40B4-BE49-F238E27FC236}">
                  <a16:creationId xmlns:a16="http://schemas.microsoft.com/office/drawing/2014/main" id="{BFD4F6CD-40FE-49A5-AC9C-E89BF72F81CE}"/>
                </a:ext>
              </a:extLst>
            </p:cNvPr>
            <p:cNvSpPr/>
            <p:nvPr/>
          </p:nvSpPr>
          <p:spPr>
            <a:xfrm>
              <a:off x="7933328" y="186842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2" name="Oval 1091">
              <a:extLst>
                <a:ext uri="{FF2B5EF4-FFF2-40B4-BE49-F238E27FC236}">
                  <a16:creationId xmlns:a16="http://schemas.microsoft.com/office/drawing/2014/main" id="{C5C2A46B-79FE-4E28-A1AB-53D5383422B9}"/>
                </a:ext>
              </a:extLst>
            </p:cNvPr>
            <p:cNvSpPr/>
            <p:nvPr/>
          </p:nvSpPr>
          <p:spPr>
            <a:xfrm>
              <a:off x="7740447" y="205416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3" name="Oval 1092">
              <a:extLst>
                <a:ext uri="{FF2B5EF4-FFF2-40B4-BE49-F238E27FC236}">
                  <a16:creationId xmlns:a16="http://schemas.microsoft.com/office/drawing/2014/main" id="{34D80BD6-E9A9-4000-898A-4C8B606CD1DA}"/>
                </a:ext>
              </a:extLst>
            </p:cNvPr>
            <p:cNvSpPr/>
            <p:nvPr/>
          </p:nvSpPr>
          <p:spPr>
            <a:xfrm>
              <a:off x="7745210" y="218036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4" name="Oval 1093">
              <a:extLst>
                <a:ext uri="{FF2B5EF4-FFF2-40B4-BE49-F238E27FC236}">
                  <a16:creationId xmlns:a16="http://schemas.microsoft.com/office/drawing/2014/main" id="{9773AF4B-9839-4431-B05B-A59EA717A6BD}"/>
                </a:ext>
              </a:extLst>
            </p:cNvPr>
            <p:cNvSpPr/>
            <p:nvPr/>
          </p:nvSpPr>
          <p:spPr>
            <a:xfrm>
              <a:off x="7640435" y="224466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5" name="Oval 1094">
              <a:extLst>
                <a:ext uri="{FF2B5EF4-FFF2-40B4-BE49-F238E27FC236}">
                  <a16:creationId xmlns:a16="http://schemas.microsoft.com/office/drawing/2014/main" id="{E1A9B435-AD02-4089-856B-71E5FF6274F2}"/>
                </a:ext>
              </a:extLst>
            </p:cNvPr>
            <p:cNvSpPr/>
            <p:nvPr/>
          </p:nvSpPr>
          <p:spPr>
            <a:xfrm>
              <a:off x="7830935" y="228276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6" name="Oval 1095">
              <a:extLst>
                <a:ext uri="{FF2B5EF4-FFF2-40B4-BE49-F238E27FC236}">
                  <a16:creationId xmlns:a16="http://schemas.microsoft.com/office/drawing/2014/main" id="{83B9E09C-FCFD-4B3C-84E0-775525D44287}"/>
                </a:ext>
              </a:extLst>
            </p:cNvPr>
            <p:cNvSpPr/>
            <p:nvPr/>
          </p:nvSpPr>
          <p:spPr>
            <a:xfrm>
              <a:off x="8100016" y="211369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7" name="Oval 1096">
              <a:extLst>
                <a:ext uri="{FF2B5EF4-FFF2-40B4-BE49-F238E27FC236}">
                  <a16:creationId xmlns:a16="http://schemas.microsoft.com/office/drawing/2014/main" id="{A2F1DA5D-6F2D-44B9-809D-BACCD8372E48}"/>
                </a:ext>
              </a:extLst>
            </p:cNvPr>
            <p:cNvSpPr/>
            <p:nvPr/>
          </p:nvSpPr>
          <p:spPr>
            <a:xfrm>
              <a:off x="7909516" y="207321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8" name="Oval 1097">
              <a:extLst>
                <a:ext uri="{FF2B5EF4-FFF2-40B4-BE49-F238E27FC236}">
                  <a16:creationId xmlns:a16="http://schemas.microsoft.com/office/drawing/2014/main" id="{EBE6AA26-0281-42AD-9B43-D45351CCEBEA}"/>
                </a:ext>
              </a:extLst>
            </p:cNvPr>
            <p:cNvSpPr/>
            <p:nvPr/>
          </p:nvSpPr>
          <p:spPr>
            <a:xfrm>
              <a:off x="8114303" y="182556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9" name="Oval 1098">
              <a:extLst>
                <a:ext uri="{FF2B5EF4-FFF2-40B4-BE49-F238E27FC236}">
                  <a16:creationId xmlns:a16="http://schemas.microsoft.com/office/drawing/2014/main" id="{84B30E96-40D2-43D7-AF62-9DFC11F3B22D}"/>
                </a:ext>
              </a:extLst>
            </p:cNvPr>
            <p:cNvSpPr/>
            <p:nvPr/>
          </p:nvSpPr>
          <p:spPr>
            <a:xfrm>
              <a:off x="8145259" y="164458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0" name="Oval 1099">
              <a:extLst>
                <a:ext uri="{FF2B5EF4-FFF2-40B4-BE49-F238E27FC236}">
                  <a16:creationId xmlns:a16="http://schemas.microsoft.com/office/drawing/2014/main" id="{0998AC3C-78D2-46A9-8536-6A8AD18AD74A}"/>
                </a:ext>
              </a:extLst>
            </p:cNvPr>
            <p:cNvSpPr/>
            <p:nvPr/>
          </p:nvSpPr>
          <p:spPr>
            <a:xfrm>
              <a:off x="8297659" y="162553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1" name="Oval 1100">
              <a:extLst>
                <a:ext uri="{FF2B5EF4-FFF2-40B4-BE49-F238E27FC236}">
                  <a16:creationId xmlns:a16="http://schemas.microsoft.com/office/drawing/2014/main" id="{F4190971-F428-455D-8359-70CFB162FD03}"/>
                </a:ext>
              </a:extLst>
            </p:cNvPr>
            <p:cNvSpPr/>
            <p:nvPr/>
          </p:nvSpPr>
          <p:spPr>
            <a:xfrm>
              <a:off x="8319090" y="172078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2" name="Oval 1101">
              <a:extLst>
                <a:ext uri="{FF2B5EF4-FFF2-40B4-BE49-F238E27FC236}">
                  <a16:creationId xmlns:a16="http://schemas.microsoft.com/office/drawing/2014/main" id="{7B7606CF-2086-4BF6-8E7E-A87F8D6E00EE}"/>
                </a:ext>
              </a:extLst>
            </p:cNvPr>
            <p:cNvSpPr/>
            <p:nvPr/>
          </p:nvSpPr>
          <p:spPr>
            <a:xfrm>
              <a:off x="8147640" y="150885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3" name="Oval 1102">
              <a:extLst>
                <a:ext uri="{FF2B5EF4-FFF2-40B4-BE49-F238E27FC236}">
                  <a16:creationId xmlns:a16="http://schemas.microsoft.com/office/drawing/2014/main" id="{7544A76F-B88B-4C29-8BB1-753774CD7A11}"/>
                </a:ext>
              </a:extLst>
            </p:cNvPr>
            <p:cNvSpPr/>
            <p:nvPr/>
          </p:nvSpPr>
          <p:spPr>
            <a:xfrm>
              <a:off x="7980952" y="135883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4" name="Oval 1103">
              <a:extLst>
                <a:ext uri="{FF2B5EF4-FFF2-40B4-BE49-F238E27FC236}">
                  <a16:creationId xmlns:a16="http://schemas.microsoft.com/office/drawing/2014/main" id="{6F311B72-A4E7-4ED6-8EA1-C907500CA3E5}"/>
                </a:ext>
              </a:extLst>
            </p:cNvPr>
            <p:cNvSpPr/>
            <p:nvPr/>
          </p:nvSpPr>
          <p:spPr>
            <a:xfrm>
              <a:off x="8123827" y="129216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5" name="Oval 1104">
              <a:extLst>
                <a:ext uri="{FF2B5EF4-FFF2-40B4-BE49-F238E27FC236}">
                  <a16:creationId xmlns:a16="http://schemas.microsoft.com/office/drawing/2014/main" id="{9620024E-A45F-4C26-A2BB-D90678C4C7C3}"/>
                </a:ext>
              </a:extLst>
            </p:cNvPr>
            <p:cNvSpPr/>
            <p:nvPr/>
          </p:nvSpPr>
          <p:spPr>
            <a:xfrm>
              <a:off x="8207171" y="131597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6" name="Oval 1105">
              <a:extLst>
                <a:ext uri="{FF2B5EF4-FFF2-40B4-BE49-F238E27FC236}">
                  <a16:creationId xmlns:a16="http://schemas.microsoft.com/office/drawing/2014/main" id="{8E78EC27-8AF3-47D7-AA74-5A988270B1ED}"/>
                </a:ext>
              </a:extLst>
            </p:cNvPr>
            <p:cNvSpPr/>
            <p:nvPr/>
          </p:nvSpPr>
          <p:spPr>
            <a:xfrm>
              <a:off x="8314327" y="136598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7" name="Oval 1106">
              <a:extLst>
                <a:ext uri="{FF2B5EF4-FFF2-40B4-BE49-F238E27FC236}">
                  <a16:creationId xmlns:a16="http://schemas.microsoft.com/office/drawing/2014/main" id="{3952AD3D-8F34-4308-9897-8D31EA68729C}"/>
                </a:ext>
              </a:extLst>
            </p:cNvPr>
            <p:cNvSpPr/>
            <p:nvPr/>
          </p:nvSpPr>
          <p:spPr>
            <a:xfrm>
              <a:off x="8273846" y="146123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8" name="Oval 1107">
              <a:extLst>
                <a:ext uri="{FF2B5EF4-FFF2-40B4-BE49-F238E27FC236}">
                  <a16:creationId xmlns:a16="http://schemas.microsoft.com/office/drawing/2014/main" id="{2BAC6511-6D71-46CB-92A2-A5180FDDF4AA}"/>
                </a:ext>
              </a:extLst>
            </p:cNvPr>
            <p:cNvSpPr/>
            <p:nvPr/>
          </p:nvSpPr>
          <p:spPr>
            <a:xfrm>
              <a:off x="8342902" y="149933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9" name="Oval 1108">
              <a:extLst>
                <a:ext uri="{FF2B5EF4-FFF2-40B4-BE49-F238E27FC236}">
                  <a16:creationId xmlns:a16="http://schemas.microsoft.com/office/drawing/2014/main" id="{4FBEB5F3-50A9-4AB6-9CB1-84F77E087349}"/>
                </a:ext>
              </a:extLst>
            </p:cNvPr>
            <p:cNvSpPr/>
            <p:nvPr/>
          </p:nvSpPr>
          <p:spPr>
            <a:xfrm>
              <a:off x="8421483" y="149456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0" name="Oval 1109">
              <a:extLst>
                <a:ext uri="{FF2B5EF4-FFF2-40B4-BE49-F238E27FC236}">
                  <a16:creationId xmlns:a16="http://schemas.microsoft.com/office/drawing/2014/main" id="{04382C50-D686-41AE-AA50-DD4B2F5AD367}"/>
                </a:ext>
              </a:extLst>
            </p:cNvPr>
            <p:cNvSpPr/>
            <p:nvPr/>
          </p:nvSpPr>
          <p:spPr>
            <a:xfrm>
              <a:off x="8438152" y="158029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1" name="Oval 1110">
              <a:extLst>
                <a:ext uri="{FF2B5EF4-FFF2-40B4-BE49-F238E27FC236}">
                  <a16:creationId xmlns:a16="http://schemas.microsoft.com/office/drawing/2014/main" id="{6A4348D8-8131-4E52-ACAA-8D52D7357775}"/>
                </a:ext>
              </a:extLst>
            </p:cNvPr>
            <p:cNvSpPr/>
            <p:nvPr/>
          </p:nvSpPr>
          <p:spPr>
            <a:xfrm>
              <a:off x="7892846" y="156838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2" name="Oval 1111">
              <a:extLst>
                <a:ext uri="{FF2B5EF4-FFF2-40B4-BE49-F238E27FC236}">
                  <a16:creationId xmlns:a16="http://schemas.microsoft.com/office/drawing/2014/main" id="{0BC77F2D-8720-4F7C-9C1F-7EBBC9DBB7EC}"/>
                </a:ext>
              </a:extLst>
            </p:cNvPr>
            <p:cNvSpPr/>
            <p:nvPr/>
          </p:nvSpPr>
          <p:spPr>
            <a:xfrm>
              <a:off x="8164308" y="173507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3" name="Oval 1112">
              <a:extLst>
                <a:ext uri="{FF2B5EF4-FFF2-40B4-BE49-F238E27FC236}">
                  <a16:creationId xmlns:a16="http://schemas.microsoft.com/office/drawing/2014/main" id="{8F667BE2-AB0A-47A0-AFC5-6F7F61EFFCEB}"/>
                </a:ext>
              </a:extLst>
            </p:cNvPr>
            <p:cNvSpPr/>
            <p:nvPr/>
          </p:nvSpPr>
          <p:spPr>
            <a:xfrm>
              <a:off x="8381002" y="165173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4" name="Oval 1113">
              <a:extLst>
                <a:ext uri="{FF2B5EF4-FFF2-40B4-BE49-F238E27FC236}">
                  <a16:creationId xmlns:a16="http://schemas.microsoft.com/office/drawing/2014/main" id="{BC4CECA5-BCC7-49F2-B24A-DE579E1DA08D}"/>
                </a:ext>
              </a:extLst>
            </p:cNvPr>
            <p:cNvSpPr/>
            <p:nvPr/>
          </p:nvSpPr>
          <p:spPr>
            <a:xfrm>
              <a:off x="7590822" y="107195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5" name="Oval 1114">
              <a:extLst>
                <a:ext uri="{FF2B5EF4-FFF2-40B4-BE49-F238E27FC236}">
                  <a16:creationId xmlns:a16="http://schemas.microsoft.com/office/drawing/2014/main" id="{268BF28F-2D0E-4C82-A7F1-E7511A1B4B63}"/>
                </a:ext>
              </a:extLst>
            </p:cNvPr>
            <p:cNvSpPr/>
            <p:nvPr/>
          </p:nvSpPr>
          <p:spPr>
            <a:xfrm>
              <a:off x="7378890" y="107909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6" name="Oval 1115">
              <a:extLst>
                <a:ext uri="{FF2B5EF4-FFF2-40B4-BE49-F238E27FC236}">
                  <a16:creationId xmlns:a16="http://schemas.microsoft.com/office/drawing/2014/main" id="{E0399AB8-DD55-4FAE-927A-F12B5E07CBBD}"/>
                </a:ext>
              </a:extLst>
            </p:cNvPr>
            <p:cNvSpPr/>
            <p:nvPr/>
          </p:nvSpPr>
          <p:spPr>
            <a:xfrm>
              <a:off x="7252684" y="109576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7" name="Oval 1116">
              <a:extLst>
                <a:ext uri="{FF2B5EF4-FFF2-40B4-BE49-F238E27FC236}">
                  <a16:creationId xmlns:a16="http://schemas.microsoft.com/office/drawing/2014/main" id="{907B37F9-7BAE-450C-88E3-55CCD115107F}"/>
                </a:ext>
              </a:extLst>
            </p:cNvPr>
            <p:cNvSpPr/>
            <p:nvPr/>
          </p:nvSpPr>
          <p:spPr>
            <a:xfrm>
              <a:off x="6897878" y="108386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8" name="Oval 1117">
              <a:extLst>
                <a:ext uri="{FF2B5EF4-FFF2-40B4-BE49-F238E27FC236}">
                  <a16:creationId xmlns:a16="http://schemas.microsoft.com/office/drawing/2014/main" id="{7A37C433-741C-4D40-A699-757778CAB4D1}"/>
                </a:ext>
              </a:extLst>
            </p:cNvPr>
            <p:cNvSpPr/>
            <p:nvPr/>
          </p:nvSpPr>
          <p:spPr>
            <a:xfrm>
              <a:off x="6783578" y="96241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9" name="Oval 1118">
              <a:extLst>
                <a:ext uri="{FF2B5EF4-FFF2-40B4-BE49-F238E27FC236}">
                  <a16:creationId xmlns:a16="http://schemas.microsoft.com/office/drawing/2014/main" id="{689218B8-66A3-4E21-BEA6-29F27525F756}"/>
                </a:ext>
              </a:extLst>
            </p:cNvPr>
            <p:cNvSpPr/>
            <p:nvPr/>
          </p:nvSpPr>
          <p:spPr>
            <a:xfrm>
              <a:off x="6624035" y="90288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0" name="Oval 1119">
              <a:extLst>
                <a:ext uri="{FF2B5EF4-FFF2-40B4-BE49-F238E27FC236}">
                  <a16:creationId xmlns:a16="http://schemas.microsoft.com/office/drawing/2014/main" id="{905DC66C-C652-42FD-8164-613E3B2F153D}"/>
                </a:ext>
              </a:extLst>
            </p:cNvPr>
            <p:cNvSpPr/>
            <p:nvPr/>
          </p:nvSpPr>
          <p:spPr>
            <a:xfrm>
              <a:off x="6788341" y="66238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1" name="Oval 1120">
              <a:extLst>
                <a:ext uri="{FF2B5EF4-FFF2-40B4-BE49-F238E27FC236}">
                  <a16:creationId xmlns:a16="http://schemas.microsoft.com/office/drawing/2014/main" id="{15AE7A06-6B52-424F-9A3D-5CC273EFB38B}"/>
                </a:ext>
              </a:extLst>
            </p:cNvPr>
            <p:cNvSpPr/>
            <p:nvPr/>
          </p:nvSpPr>
          <p:spPr>
            <a:xfrm>
              <a:off x="6883591" y="55522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2" name="Oval 1121">
              <a:extLst>
                <a:ext uri="{FF2B5EF4-FFF2-40B4-BE49-F238E27FC236}">
                  <a16:creationId xmlns:a16="http://schemas.microsoft.com/office/drawing/2014/main" id="{18E74B95-6250-44A9-BAFF-1DB5E48BEE43}"/>
                </a:ext>
              </a:extLst>
            </p:cNvPr>
            <p:cNvSpPr/>
            <p:nvPr/>
          </p:nvSpPr>
          <p:spPr>
            <a:xfrm>
              <a:off x="7040754" y="62904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3" name="Oval 1122">
              <a:extLst>
                <a:ext uri="{FF2B5EF4-FFF2-40B4-BE49-F238E27FC236}">
                  <a16:creationId xmlns:a16="http://schemas.microsoft.com/office/drawing/2014/main" id="{F4EF1E46-C041-455B-91D1-A5DF0DD3E0E8}"/>
                </a:ext>
              </a:extLst>
            </p:cNvPr>
            <p:cNvSpPr/>
            <p:nvPr/>
          </p:nvSpPr>
          <p:spPr>
            <a:xfrm>
              <a:off x="7236016" y="68381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4" name="Oval 1123">
              <a:extLst>
                <a:ext uri="{FF2B5EF4-FFF2-40B4-BE49-F238E27FC236}">
                  <a16:creationId xmlns:a16="http://schemas.microsoft.com/office/drawing/2014/main" id="{53B4ADBA-0E87-4A81-AD55-78AD01F100B6}"/>
                </a:ext>
              </a:extLst>
            </p:cNvPr>
            <p:cNvSpPr/>
            <p:nvPr/>
          </p:nvSpPr>
          <p:spPr>
            <a:xfrm>
              <a:off x="7133622" y="71238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5" name="Oval 1124">
              <a:extLst>
                <a:ext uri="{FF2B5EF4-FFF2-40B4-BE49-F238E27FC236}">
                  <a16:creationId xmlns:a16="http://schemas.microsoft.com/office/drawing/2014/main" id="{C922F39A-BB74-460E-9B35-26B06A612830}"/>
                </a:ext>
              </a:extLst>
            </p:cNvPr>
            <p:cNvSpPr/>
            <p:nvPr/>
          </p:nvSpPr>
          <p:spPr>
            <a:xfrm>
              <a:off x="6607366" y="70524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6" name="Oval 1125">
              <a:extLst>
                <a:ext uri="{FF2B5EF4-FFF2-40B4-BE49-F238E27FC236}">
                  <a16:creationId xmlns:a16="http://schemas.microsoft.com/office/drawing/2014/main" id="{B67F46D3-D89C-4424-8C09-072F97B91C17}"/>
                </a:ext>
              </a:extLst>
            </p:cNvPr>
            <p:cNvSpPr/>
            <p:nvPr/>
          </p:nvSpPr>
          <p:spPr>
            <a:xfrm>
              <a:off x="6674041" y="83382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7" name="Oval 1126">
              <a:extLst>
                <a:ext uri="{FF2B5EF4-FFF2-40B4-BE49-F238E27FC236}">
                  <a16:creationId xmlns:a16="http://schemas.microsoft.com/office/drawing/2014/main" id="{506CD117-A52B-41CC-8FE9-2AC1C29B8021}"/>
                </a:ext>
              </a:extLst>
            </p:cNvPr>
            <p:cNvSpPr/>
            <p:nvPr/>
          </p:nvSpPr>
          <p:spPr>
            <a:xfrm>
              <a:off x="6531166" y="102432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8" name="Oval 1127">
              <a:extLst>
                <a:ext uri="{FF2B5EF4-FFF2-40B4-BE49-F238E27FC236}">
                  <a16:creationId xmlns:a16="http://schemas.microsoft.com/office/drawing/2014/main" id="{59821B26-2CBF-4A3E-B725-18C7E58BEE4E}"/>
                </a:ext>
              </a:extLst>
            </p:cNvPr>
            <p:cNvSpPr/>
            <p:nvPr/>
          </p:nvSpPr>
          <p:spPr>
            <a:xfrm>
              <a:off x="7628923" y="73857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9" name="Oval 1128">
              <a:extLst>
                <a:ext uri="{FF2B5EF4-FFF2-40B4-BE49-F238E27FC236}">
                  <a16:creationId xmlns:a16="http://schemas.microsoft.com/office/drawing/2014/main" id="{C8DB4BD2-2254-4CA2-A57C-EF8CDE65D35B}"/>
                </a:ext>
              </a:extLst>
            </p:cNvPr>
            <p:cNvSpPr/>
            <p:nvPr/>
          </p:nvSpPr>
          <p:spPr>
            <a:xfrm>
              <a:off x="6814536" y="134341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0" name="Oval 1129">
              <a:extLst>
                <a:ext uri="{FF2B5EF4-FFF2-40B4-BE49-F238E27FC236}">
                  <a16:creationId xmlns:a16="http://schemas.microsoft.com/office/drawing/2014/main" id="{4978649C-9D0A-4EEB-A557-ED27BB71208D}"/>
                </a:ext>
              </a:extLst>
            </p:cNvPr>
            <p:cNvSpPr/>
            <p:nvPr/>
          </p:nvSpPr>
          <p:spPr>
            <a:xfrm>
              <a:off x="6550217" y="132912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54" name="Oval 2153">
              <a:extLst>
                <a:ext uri="{FF2B5EF4-FFF2-40B4-BE49-F238E27FC236}">
                  <a16:creationId xmlns:a16="http://schemas.microsoft.com/office/drawing/2014/main" id="{9E765ACD-5E64-44CC-B94A-5D79C93F5FBD}"/>
                </a:ext>
              </a:extLst>
            </p:cNvPr>
            <p:cNvSpPr/>
            <p:nvPr/>
          </p:nvSpPr>
          <p:spPr>
            <a:xfrm>
              <a:off x="7770527" y="106227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55" name="Oval 2154">
              <a:extLst>
                <a:ext uri="{FF2B5EF4-FFF2-40B4-BE49-F238E27FC236}">
                  <a16:creationId xmlns:a16="http://schemas.microsoft.com/office/drawing/2014/main" id="{FEA3A849-9A59-4847-B9C2-45DB1DCA2A7C}"/>
                </a:ext>
              </a:extLst>
            </p:cNvPr>
            <p:cNvSpPr/>
            <p:nvPr/>
          </p:nvSpPr>
          <p:spPr>
            <a:xfrm>
              <a:off x="7682420" y="110513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56" name="Oval 2155">
              <a:extLst>
                <a:ext uri="{FF2B5EF4-FFF2-40B4-BE49-F238E27FC236}">
                  <a16:creationId xmlns:a16="http://schemas.microsoft.com/office/drawing/2014/main" id="{B2A4AD9C-C6D5-4AD3-A646-7BDA3922DDA1}"/>
                </a:ext>
              </a:extLst>
            </p:cNvPr>
            <p:cNvSpPr/>
            <p:nvPr/>
          </p:nvSpPr>
          <p:spPr>
            <a:xfrm>
              <a:off x="7768145" y="123372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57" name="Oval 2156">
              <a:extLst>
                <a:ext uri="{FF2B5EF4-FFF2-40B4-BE49-F238E27FC236}">
                  <a16:creationId xmlns:a16="http://schemas.microsoft.com/office/drawing/2014/main" id="{80E439E0-9EA9-49DC-84E1-0A195B94E348}"/>
                </a:ext>
              </a:extLst>
            </p:cNvPr>
            <p:cNvSpPr/>
            <p:nvPr/>
          </p:nvSpPr>
          <p:spPr>
            <a:xfrm>
              <a:off x="552934" y="561515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58" name="Oval 2157">
              <a:extLst>
                <a:ext uri="{FF2B5EF4-FFF2-40B4-BE49-F238E27FC236}">
                  <a16:creationId xmlns:a16="http://schemas.microsoft.com/office/drawing/2014/main" id="{F39DD70D-68C4-4AE2-AB13-FCE99740F248}"/>
                </a:ext>
              </a:extLst>
            </p:cNvPr>
            <p:cNvSpPr/>
            <p:nvPr/>
          </p:nvSpPr>
          <p:spPr>
            <a:xfrm>
              <a:off x="741620" y="213172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59" name="Oval 2158">
              <a:extLst>
                <a:ext uri="{FF2B5EF4-FFF2-40B4-BE49-F238E27FC236}">
                  <a16:creationId xmlns:a16="http://schemas.microsoft.com/office/drawing/2014/main" id="{593AF5BF-97D1-4F74-BA6F-3A71BAA686E3}"/>
                </a:ext>
              </a:extLst>
            </p:cNvPr>
            <p:cNvSpPr/>
            <p:nvPr/>
          </p:nvSpPr>
          <p:spPr>
            <a:xfrm>
              <a:off x="2715563" y="24486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60" name="Oval 2159">
              <a:extLst>
                <a:ext uri="{FF2B5EF4-FFF2-40B4-BE49-F238E27FC236}">
                  <a16:creationId xmlns:a16="http://schemas.microsoft.com/office/drawing/2014/main" id="{5E5BE9B3-FBF0-435B-B39D-5A3EE6850038}"/>
                </a:ext>
              </a:extLst>
            </p:cNvPr>
            <p:cNvSpPr/>
            <p:nvPr/>
          </p:nvSpPr>
          <p:spPr>
            <a:xfrm>
              <a:off x="5574877" y="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61" name="Oval 2160">
              <a:extLst>
                <a:ext uri="{FF2B5EF4-FFF2-40B4-BE49-F238E27FC236}">
                  <a16:creationId xmlns:a16="http://schemas.microsoft.com/office/drawing/2014/main" id="{94A376C3-1116-4076-8B74-EB1F37F2E344}"/>
                </a:ext>
              </a:extLst>
            </p:cNvPr>
            <p:cNvSpPr/>
            <p:nvPr/>
          </p:nvSpPr>
          <p:spPr>
            <a:xfrm>
              <a:off x="8463219" y="455748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62" name="Oval 2161">
              <a:extLst>
                <a:ext uri="{FF2B5EF4-FFF2-40B4-BE49-F238E27FC236}">
                  <a16:creationId xmlns:a16="http://schemas.microsoft.com/office/drawing/2014/main" id="{FFDE4AD6-32E6-4118-888D-4F75AAB8FBA6}"/>
                </a:ext>
              </a:extLst>
            </p:cNvPr>
            <p:cNvSpPr/>
            <p:nvPr/>
          </p:nvSpPr>
          <p:spPr>
            <a:xfrm>
              <a:off x="12022205" y="242344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3" name="Oval 2162">
              <a:extLst>
                <a:ext uri="{FF2B5EF4-FFF2-40B4-BE49-F238E27FC236}">
                  <a16:creationId xmlns:a16="http://schemas.microsoft.com/office/drawing/2014/main" id="{40122EA5-7B91-4149-858F-83F50C4F8B17}"/>
                </a:ext>
              </a:extLst>
            </p:cNvPr>
            <p:cNvSpPr/>
            <p:nvPr/>
          </p:nvSpPr>
          <p:spPr>
            <a:xfrm>
              <a:off x="11894508" y="245654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4" name="Oval 2163">
              <a:extLst>
                <a:ext uri="{FF2B5EF4-FFF2-40B4-BE49-F238E27FC236}">
                  <a16:creationId xmlns:a16="http://schemas.microsoft.com/office/drawing/2014/main" id="{FBA517EB-06FB-432F-8513-B106B3BB9FCD}"/>
                </a:ext>
              </a:extLst>
            </p:cNvPr>
            <p:cNvSpPr/>
            <p:nvPr/>
          </p:nvSpPr>
          <p:spPr>
            <a:xfrm>
              <a:off x="11794496" y="264704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5" name="Oval 2164">
              <a:extLst>
                <a:ext uri="{FF2B5EF4-FFF2-40B4-BE49-F238E27FC236}">
                  <a16:creationId xmlns:a16="http://schemas.microsoft.com/office/drawing/2014/main" id="{39AD7F83-C18D-4594-82CC-8A01007578D1}"/>
                </a:ext>
              </a:extLst>
            </p:cNvPr>
            <p:cNvSpPr/>
            <p:nvPr/>
          </p:nvSpPr>
          <p:spPr>
            <a:xfrm>
              <a:off x="11965946" y="258037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6" name="Oval 2165">
              <a:extLst>
                <a:ext uri="{FF2B5EF4-FFF2-40B4-BE49-F238E27FC236}">
                  <a16:creationId xmlns:a16="http://schemas.microsoft.com/office/drawing/2014/main" id="{0BA39D8E-B9BF-45D4-8172-006BBF37A869}"/>
                </a:ext>
              </a:extLst>
            </p:cNvPr>
            <p:cNvSpPr/>
            <p:nvPr/>
          </p:nvSpPr>
          <p:spPr>
            <a:xfrm>
              <a:off x="12066000" y="276610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7" name="Oval 2166">
              <a:extLst>
                <a:ext uri="{FF2B5EF4-FFF2-40B4-BE49-F238E27FC236}">
                  <a16:creationId xmlns:a16="http://schemas.microsoft.com/office/drawing/2014/main" id="{C00453C6-91DE-4EB8-A99B-E907D7C39D85}"/>
                </a:ext>
              </a:extLst>
            </p:cNvPr>
            <p:cNvSpPr/>
            <p:nvPr/>
          </p:nvSpPr>
          <p:spPr>
            <a:xfrm>
              <a:off x="11937412" y="306138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8" name="Oval 2167">
              <a:extLst>
                <a:ext uri="{FF2B5EF4-FFF2-40B4-BE49-F238E27FC236}">
                  <a16:creationId xmlns:a16="http://schemas.microsoft.com/office/drawing/2014/main" id="{60DD7E30-07C2-4E6B-A4EE-4717CD8B3D32}"/>
                </a:ext>
              </a:extLst>
            </p:cNvPr>
            <p:cNvSpPr/>
            <p:nvPr/>
          </p:nvSpPr>
          <p:spPr>
            <a:xfrm>
              <a:off x="11437350" y="260418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9" name="Oval 2168">
              <a:extLst>
                <a:ext uri="{FF2B5EF4-FFF2-40B4-BE49-F238E27FC236}">
                  <a16:creationId xmlns:a16="http://schemas.microsoft.com/office/drawing/2014/main" id="{9008197C-894C-4EF5-94B2-9DF9319888AC}"/>
                </a:ext>
              </a:extLst>
            </p:cNvPr>
            <p:cNvSpPr/>
            <p:nvPr/>
          </p:nvSpPr>
          <p:spPr>
            <a:xfrm>
              <a:off x="11223038" y="280420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0" name="Oval 2169">
              <a:extLst>
                <a:ext uri="{FF2B5EF4-FFF2-40B4-BE49-F238E27FC236}">
                  <a16:creationId xmlns:a16="http://schemas.microsoft.com/office/drawing/2014/main" id="{03996B63-6B77-4102-A258-8C29A6B02351}"/>
                </a:ext>
              </a:extLst>
            </p:cNvPr>
            <p:cNvSpPr/>
            <p:nvPr/>
          </p:nvSpPr>
          <p:spPr>
            <a:xfrm>
              <a:off x="10999201" y="294708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1" name="Oval 2170">
              <a:extLst>
                <a:ext uri="{FF2B5EF4-FFF2-40B4-BE49-F238E27FC236}">
                  <a16:creationId xmlns:a16="http://schemas.microsoft.com/office/drawing/2014/main" id="{33F123EB-D628-46FE-B65B-09E3945C70FC}"/>
                </a:ext>
              </a:extLst>
            </p:cNvPr>
            <p:cNvSpPr/>
            <p:nvPr/>
          </p:nvSpPr>
          <p:spPr>
            <a:xfrm>
              <a:off x="11161126" y="304709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2" name="Oval 2171">
              <a:extLst>
                <a:ext uri="{FF2B5EF4-FFF2-40B4-BE49-F238E27FC236}">
                  <a16:creationId xmlns:a16="http://schemas.microsoft.com/office/drawing/2014/main" id="{2551AB8D-DEFB-4616-863B-0A36C253EBD9}"/>
                </a:ext>
              </a:extLst>
            </p:cNvPr>
            <p:cNvSpPr/>
            <p:nvPr/>
          </p:nvSpPr>
          <p:spPr>
            <a:xfrm>
              <a:off x="11103976" y="318044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3" name="Oval 2172">
              <a:extLst>
                <a:ext uri="{FF2B5EF4-FFF2-40B4-BE49-F238E27FC236}">
                  <a16:creationId xmlns:a16="http://schemas.microsoft.com/office/drawing/2014/main" id="{05758136-A8F6-43BD-BFF7-C30F2D489479}"/>
                </a:ext>
              </a:extLst>
            </p:cNvPr>
            <p:cNvSpPr/>
            <p:nvPr/>
          </p:nvSpPr>
          <p:spPr>
            <a:xfrm>
              <a:off x="11442114" y="318520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4" name="Oval 2173">
              <a:extLst>
                <a:ext uri="{FF2B5EF4-FFF2-40B4-BE49-F238E27FC236}">
                  <a16:creationId xmlns:a16="http://schemas.microsoft.com/office/drawing/2014/main" id="{2792AE91-4E43-462F-AB5D-4B6D7AE82141}"/>
                </a:ext>
              </a:extLst>
            </p:cNvPr>
            <p:cNvSpPr/>
            <p:nvPr/>
          </p:nvSpPr>
          <p:spPr>
            <a:xfrm>
              <a:off x="11294476" y="322330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5" name="Oval 2174">
              <a:extLst>
                <a:ext uri="{FF2B5EF4-FFF2-40B4-BE49-F238E27FC236}">
                  <a16:creationId xmlns:a16="http://schemas.microsoft.com/office/drawing/2014/main" id="{80FF2806-6C1E-4079-A6F0-E11DC3CC90CB}"/>
                </a:ext>
              </a:extLst>
            </p:cNvPr>
            <p:cNvSpPr/>
            <p:nvPr/>
          </p:nvSpPr>
          <p:spPr>
            <a:xfrm>
              <a:off x="10832514" y="295184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6" name="Oval 2175">
              <a:extLst>
                <a:ext uri="{FF2B5EF4-FFF2-40B4-BE49-F238E27FC236}">
                  <a16:creationId xmlns:a16="http://schemas.microsoft.com/office/drawing/2014/main" id="{8767F745-80EC-4EF8-8486-F7B511ADC35A}"/>
                </a:ext>
              </a:extLst>
            </p:cNvPr>
            <p:cNvSpPr/>
            <p:nvPr/>
          </p:nvSpPr>
          <p:spPr>
            <a:xfrm>
              <a:off x="10499139" y="254227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7" name="Oval 2176">
              <a:extLst>
                <a:ext uri="{FF2B5EF4-FFF2-40B4-BE49-F238E27FC236}">
                  <a16:creationId xmlns:a16="http://schemas.microsoft.com/office/drawing/2014/main" id="{BF1D89E5-F303-429E-B099-CA9447301F27}"/>
                </a:ext>
              </a:extLst>
            </p:cNvPr>
            <p:cNvSpPr/>
            <p:nvPr/>
          </p:nvSpPr>
          <p:spPr>
            <a:xfrm>
              <a:off x="10465801" y="218508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8" name="Oval 2177">
              <a:extLst>
                <a:ext uri="{FF2B5EF4-FFF2-40B4-BE49-F238E27FC236}">
                  <a16:creationId xmlns:a16="http://schemas.microsoft.com/office/drawing/2014/main" id="{3C20BA1E-AE62-4013-950C-5789E0337EF1}"/>
                </a:ext>
              </a:extLst>
            </p:cNvPr>
            <p:cNvSpPr/>
            <p:nvPr/>
          </p:nvSpPr>
          <p:spPr>
            <a:xfrm>
              <a:off x="10708689" y="235653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9" name="Oval 2178">
              <a:extLst>
                <a:ext uri="{FF2B5EF4-FFF2-40B4-BE49-F238E27FC236}">
                  <a16:creationId xmlns:a16="http://schemas.microsoft.com/office/drawing/2014/main" id="{06D27E7F-5798-4BE6-ABE0-9AA0473E9521}"/>
                </a:ext>
              </a:extLst>
            </p:cNvPr>
            <p:cNvSpPr/>
            <p:nvPr/>
          </p:nvSpPr>
          <p:spPr>
            <a:xfrm>
              <a:off x="10965864" y="233748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0" name="Oval 2179">
              <a:extLst>
                <a:ext uri="{FF2B5EF4-FFF2-40B4-BE49-F238E27FC236}">
                  <a16:creationId xmlns:a16="http://schemas.microsoft.com/office/drawing/2014/main" id="{662266EF-CB78-4B62-97FA-90330BAC26BF}"/>
                </a:ext>
              </a:extLst>
            </p:cNvPr>
            <p:cNvSpPr/>
            <p:nvPr/>
          </p:nvSpPr>
          <p:spPr>
            <a:xfrm>
              <a:off x="11056351" y="257084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1" name="Oval 2180">
              <a:extLst>
                <a:ext uri="{FF2B5EF4-FFF2-40B4-BE49-F238E27FC236}">
                  <a16:creationId xmlns:a16="http://schemas.microsoft.com/office/drawing/2014/main" id="{DA5DA0D3-580E-44FB-977E-8A65CF676BDD}"/>
                </a:ext>
              </a:extLst>
            </p:cNvPr>
            <p:cNvSpPr/>
            <p:nvPr/>
          </p:nvSpPr>
          <p:spPr>
            <a:xfrm>
              <a:off x="8703676" y="217555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2" name="Oval 2181">
              <a:extLst>
                <a:ext uri="{FF2B5EF4-FFF2-40B4-BE49-F238E27FC236}">
                  <a16:creationId xmlns:a16="http://schemas.microsoft.com/office/drawing/2014/main" id="{A77CE438-D358-4659-A156-B272FBDBCE70}"/>
                </a:ext>
              </a:extLst>
            </p:cNvPr>
            <p:cNvSpPr/>
            <p:nvPr/>
          </p:nvSpPr>
          <p:spPr>
            <a:xfrm>
              <a:off x="8536988" y="244702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3" name="Oval 2182">
              <a:extLst>
                <a:ext uri="{FF2B5EF4-FFF2-40B4-BE49-F238E27FC236}">
                  <a16:creationId xmlns:a16="http://schemas.microsoft.com/office/drawing/2014/main" id="{FA2DABD3-441D-4F59-BC94-B5D169ADF7EC}"/>
                </a:ext>
              </a:extLst>
            </p:cNvPr>
            <p:cNvSpPr/>
            <p:nvPr/>
          </p:nvSpPr>
          <p:spPr>
            <a:xfrm>
              <a:off x="8651288" y="321378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4" name="Oval 2183">
              <a:extLst>
                <a:ext uri="{FF2B5EF4-FFF2-40B4-BE49-F238E27FC236}">
                  <a16:creationId xmlns:a16="http://schemas.microsoft.com/office/drawing/2014/main" id="{0D6E5CB5-79BC-4B16-A4EE-7DD0E6DD4B03}"/>
                </a:ext>
              </a:extLst>
            </p:cNvPr>
            <p:cNvSpPr/>
            <p:nvPr/>
          </p:nvSpPr>
          <p:spPr>
            <a:xfrm>
              <a:off x="9499013" y="200887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5" name="Oval 2184">
              <a:extLst>
                <a:ext uri="{FF2B5EF4-FFF2-40B4-BE49-F238E27FC236}">
                  <a16:creationId xmlns:a16="http://schemas.microsoft.com/office/drawing/2014/main" id="{660E83B3-5557-4EC4-A43B-459F4C576738}"/>
                </a:ext>
              </a:extLst>
            </p:cNvPr>
            <p:cNvSpPr/>
            <p:nvPr/>
          </p:nvSpPr>
          <p:spPr>
            <a:xfrm>
              <a:off x="9684750" y="188980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6" name="Oval 2185">
              <a:extLst>
                <a:ext uri="{FF2B5EF4-FFF2-40B4-BE49-F238E27FC236}">
                  <a16:creationId xmlns:a16="http://schemas.microsoft.com/office/drawing/2014/main" id="{FF6528E6-AE23-4831-AF6E-ED9AE68F4DEC}"/>
                </a:ext>
              </a:extLst>
            </p:cNvPr>
            <p:cNvSpPr/>
            <p:nvPr/>
          </p:nvSpPr>
          <p:spPr>
            <a:xfrm>
              <a:off x="10232437" y="177550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7" name="Oval 2186">
              <a:extLst>
                <a:ext uri="{FF2B5EF4-FFF2-40B4-BE49-F238E27FC236}">
                  <a16:creationId xmlns:a16="http://schemas.microsoft.com/office/drawing/2014/main" id="{B33DBFDC-7BF4-4CB5-B523-F3D218791BD8}"/>
                </a:ext>
              </a:extLst>
            </p:cNvPr>
            <p:cNvSpPr/>
            <p:nvPr/>
          </p:nvSpPr>
          <p:spPr>
            <a:xfrm>
              <a:off x="10370549" y="169454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8" name="Oval 2187">
              <a:extLst>
                <a:ext uri="{FF2B5EF4-FFF2-40B4-BE49-F238E27FC236}">
                  <a16:creationId xmlns:a16="http://schemas.microsoft.com/office/drawing/2014/main" id="{C05D6E25-0E3D-49FE-84DF-179F03271EA6}"/>
                </a:ext>
              </a:extLst>
            </p:cNvPr>
            <p:cNvSpPr/>
            <p:nvPr/>
          </p:nvSpPr>
          <p:spPr>
            <a:xfrm>
              <a:off x="10241961" y="2356534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9" name="Oval 2188">
              <a:extLst>
                <a:ext uri="{FF2B5EF4-FFF2-40B4-BE49-F238E27FC236}">
                  <a16:creationId xmlns:a16="http://schemas.microsoft.com/office/drawing/2014/main" id="{2B8E5696-033B-4309-B0F7-E8BBFABEF86D}"/>
                </a:ext>
              </a:extLst>
            </p:cNvPr>
            <p:cNvSpPr/>
            <p:nvPr/>
          </p:nvSpPr>
          <p:spPr>
            <a:xfrm>
              <a:off x="9641886" y="2361296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0" name="Oval 2189">
              <a:extLst>
                <a:ext uri="{FF2B5EF4-FFF2-40B4-BE49-F238E27FC236}">
                  <a16:creationId xmlns:a16="http://schemas.microsoft.com/office/drawing/2014/main" id="{D43EF397-E4F8-4597-8A0E-6F59E04EADC6}"/>
                </a:ext>
              </a:extLst>
            </p:cNvPr>
            <p:cNvSpPr/>
            <p:nvPr/>
          </p:nvSpPr>
          <p:spPr>
            <a:xfrm>
              <a:off x="9679986" y="249940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1" name="Oval 2190">
              <a:extLst>
                <a:ext uri="{FF2B5EF4-FFF2-40B4-BE49-F238E27FC236}">
                  <a16:creationId xmlns:a16="http://schemas.microsoft.com/office/drawing/2014/main" id="{7C7C9FFC-A0C7-416B-A2E2-BEB348C93AB8}"/>
                </a:ext>
              </a:extLst>
            </p:cNvPr>
            <p:cNvSpPr/>
            <p:nvPr/>
          </p:nvSpPr>
          <p:spPr>
            <a:xfrm>
              <a:off x="9970499" y="218032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2" name="Oval 2191">
              <a:extLst>
                <a:ext uri="{FF2B5EF4-FFF2-40B4-BE49-F238E27FC236}">
                  <a16:creationId xmlns:a16="http://schemas.microsoft.com/office/drawing/2014/main" id="{3F28036E-DC2F-4C89-9987-19BF1F08AAD6}"/>
                </a:ext>
              </a:extLst>
            </p:cNvPr>
            <p:cNvSpPr/>
            <p:nvPr/>
          </p:nvSpPr>
          <p:spPr>
            <a:xfrm>
              <a:off x="10475324" y="2332721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3" name="Oval 2192">
              <a:extLst>
                <a:ext uri="{FF2B5EF4-FFF2-40B4-BE49-F238E27FC236}">
                  <a16:creationId xmlns:a16="http://schemas.microsoft.com/office/drawing/2014/main" id="{2610C859-392E-4472-8186-DDB9344D2B49}"/>
                </a:ext>
              </a:extLst>
            </p:cNvPr>
            <p:cNvSpPr/>
            <p:nvPr/>
          </p:nvSpPr>
          <p:spPr>
            <a:xfrm>
              <a:off x="11822402" y="2556443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4" name="Oval 2193">
              <a:extLst>
                <a:ext uri="{FF2B5EF4-FFF2-40B4-BE49-F238E27FC236}">
                  <a16:creationId xmlns:a16="http://schemas.microsoft.com/office/drawing/2014/main" id="{81C0444B-7326-4FAC-A895-0E978A813C4F}"/>
                </a:ext>
              </a:extLst>
            </p:cNvPr>
            <p:cNvSpPr/>
            <p:nvPr/>
          </p:nvSpPr>
          <p:spPr>
            <a:xfrm>
              <a:off x="11684778" y="271883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5" name="Oval 2194">
              <a:extLst>
                <a:ext uri="{FF2B5EF4-FFF2-40B4-BE49-F238E27FC236}">
                  <a16:creationId xmlns:a16="http://schemas.microsoft.com/office/drawing/2014/main" id="{5484E12C-A8E9-4BA4-99B6-8BDFD9B43A8A}"/>
                </a:ext>
              </a:extLst>
            </p:cNvPr>
            <p:cNvSpPr/>
            <p:nvPr/>
          </p:nvSpPr>
          <p:spPr>
            <a:xfrm>
              <a:off x="11993347" y="2836425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6" name="Oval 2195">
              <a:extLst>
                <a:ext uri="{FF2B5EF4-FFF2-40B4-BE49-F238E27FC236}">
                  <a16:creationId xmlns:a16="http://schemas.microsoft.com/office/drawing/2014/main" id="{DFBCE7FC-B398-4FA9-AD36-BC25777DBE75}"/>
                </a:ext>
              </a:extLst>
            </p:cNvPr>
            <p:cNvSpPr/>
            <p:nvPr/>
          </p:nvSpPr>
          <p:spPr>
            <a:xfrm>
              <a:off x="11785014" y="2918509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7" name="Oval 2196">
              <a:extLst>
                <a:ext uri="{FF2B5EF4-FFF2-40B4-BE49-F238E27FC236}">
                  <a16:creationId xmlns:a16="http://schemas.microsoft.com/office/drawing/2014/main" id="{B78ACFF5-BDB6-42BA-AC63-7286BCFAA9CF}"/>
                </a:ext>
              </a:extLst>
            </p:cNvPr>
            <p:cNvSpPr/>
            <p:nvPr/>
          </p:nvSpPr>
          <p:spPr>
            <a:xfrm>
              <a:off x="11958813" y="3227308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8" name="Oval 2197">
              <a:extLst>
                <a:ext uri="{FF2B5EF4-FFF2-40B4-BE49-F238E27FC236}">
                  <a16:creationId xmlns:a16="http://schemas.microsoft.com/office/drawing/2014/main" id="{836B6289-E4C3-4481-8F17-96E7E8F76B61}"/>
                </a:ext>
              </a:extLst>
            </p:cNvPr>
            <p:cNvSpPr/>
            <p:nvPr/>
          </p:nvSpPr>
          <p:spPr>
            <a:xfrm>
              <a:off x="11694303" y="332165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9" name="Oval 2198">
              <a:extLst>
                <a:ext uri="{FF2B5EF4-FFF2-40B4-BE49-F238E27FC236}">
                  <a16:creationId xmlns:a16="http://schemas.microsoft.com/office/drawing/2014/main" id="{418DDC09-1B14-477F-85FF-C31A6A51BE19}"/>
                </a:ext>
              </a:extLst>
            </p:cNvPr>
            <p:cNvSpPr/>
            <p:nvPr/>
          </p:nvSpPr>
          <p:spPr>
            <a:xfrm>
              <a:off x="11835987" y="336600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0" name="Oval 2199">
              <a:extLst>
                <a:ext uri="{FF2B5EF4-FFF2-40B4-BE49-F238E27FC236}">
                  <a16:creationId xmlns:a16="http://schemas.microsoft.com/office/drawing/2014/main" id="{AD187CC0-DCD7-4154-8860-03B8DD55748D}"/>
                </a:ext>
              </a:extLst>
            </p:cNvPr>
            <p:cNvSpPr/>
            <p:nvPr/>
          </p:nvSpPr>
          <p:spPr>
            <a:xfrm>
              <a:off x="11735974" y="318704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1" name="Oval 2200">
              <a:extLst>
                <a:ext uri="{FF2B5EF4-FFF2-40B4-BE49-F238E27FC236}">
                  <a16:creationId xmlns:a16="http://schemas.microsoft.com/office/drawing/2014/main" id="{E56A9253-060A-4DF4-A891-1137F264F638}"/>
                </a:ext>
              </a:extLst>
            </p:cNvPr>
            <p:cNvSpPr/>
            <p:nvPr/>
          </p:nvSpPr>
          <p:spPr>
            <a:xfrm>
              <a:off x="11340687" y="282033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2" name="Oval 2201">
              <a:extLst>
                <a:ext uri="{FF2B5EF4-FFF2-40B4-BE49-F238E27FC236}">
                  <a16:creationId xmlns:a16="http://schemas.microsoft.com/office/drawing/2014/main" id="{AB1702FF-92FB-4DD9-B11F-57FC28347DC5}"/>
                </a:ext>
              </a:extLst>
            </p:cNvPr>
            <p:cNvSpPr/>
            <p:nvPr/>
          </p:nvSpPr>
          <p:spPr>
            <a:xfrm>
              <a:off x="11635962" y="2987017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3" name="Oval 2202">
              <a:extLst>
                <a:ext uri="{FF2B5EF4-FFF2-40B4-BE49-F238E27FC236}">
                  <a16:creationId xmlns:a16="http://schemas.microsoft.com/office/drawing/2014/main" id="{F298512E-A241-4220-89B0-36DCE75749F9}"/>
                </a:ext>
              </a:extLst>
            </p:cNvPr>
            <p:cNvSpPr/>
            <p:nvPr/>
          </p:nvSpPr>
          <p:spPr>
            <a:xfrm>
              <a:off x="11407362" y="2920342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4" name="Oval 2203">
              <a:extLst>
                <a:ext uri="{FF2B5EF4-FFF2-40B4-BE49-F238E27FC236}">
                  <a16:creationId xmlns:a16="http://schemas.microsoft.com/office/drawing/2014/main" id="{76A3BF47-ACD5-49C0-B222-2E016C2B4649}"/>
                </a:ext>
              </a:extLst>
            </p:cNvPr>
            <p:cNvSpPr/>
            <p:nvPr/>
          </p:nvSpPr>
          <p:spPr>
            <a:xfrm>
              <a:off x="11621675" y="2782230"/>
              <a:ext cx="126000" cy="126000"/>
            </a:xfrm>
            <a:prstGeom prst="ellipse">
              <a:avLst/>
            </a:prstGeom>
            <a:solidFill>
              <a:srgbClr val="2F5597">
                <a:alpha val="65098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33" name="TextBox 1132">
            <a:extLst>
              <a:ext uri="{FF2B5EF4-FFF2-40B4-BE49-F238E27FC236}">
                <a16:creationId xmlns:a16="http://schemas.microsoft.com/office/drawing/2014/main" id="{97AEA9BE-0FFA-4C2F-939B-929BE4042876}"/>
              </a:ext>
            </a:extLst>
          </p:cNvPr>
          <p:cNvSpPr txBox="1"/>
          <p:nvPr/>
        </p:nvSpPr>
        <p:spPr>
          <a:xfrm>
            <a:off x="12299266" y="0"/>
            <a:ext cx="2171700" cy="10772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3200" b="1" dirty="0"/>
              <a:t>This slide is fine as it 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34BCA0-9A69-4B3D-9491-530AA5056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27" y="552691"/>
            <a:ext cx="9764041" cy="639600"/>
          </a:xfrm>
        </p:spPr>
        <p:txBody>
          <a:bodyPr/>
          <a:lstStyle/>
          <a:p>
            <a:r>
              <a:rPr lang="en-GB" dirty="0"/>
              <a:t>Hard Launch: 1,000 Agents in mid-2018</a:t>
            </a:r>
          </a:p>
        </p:txBody>
      </p:sp>
      <p:sp>
        <p:nvSpPr>
          <p:cNvPr id="1134" name="Rectangle 1133">
            <a:extLst>
              <a:ext uri="{FF2B5EF4-FFF2-40B4-BE49-F238E27FC236}">
                <a16:creationId xmlns:a16="http://schemas.microsoft.com/office/drawing/2014/main" id="{2EB63D66-DB68-49AE-9AF8-ED1FF37A8460}"/>
              </a:ext>
            </a:extLst>
          </p:cNvPr>
          <p:cNvSpPr/>
          <p:nvPr/>
        </p:nvSpPr>
        <p:spPr>
          <a:xfrm>
            <a:off x="5670896" y="3429000"/>
            <a:ext cx="6218983" cy="1537366"/>
          </a:xfrm>
          <a:prstGeom prst="rect">
            <a:avLst/>
          </a:prstGeom>
          <a:solidFill>
            <a:srgbClr val="1A3281"/>
          </a:solidFill>
        </p:spPr>
        <p:txBody>
          <a:bodyPr wrap="none" lIns="180000" anchor="ctr">
            <a:no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2000" b="1" dirty="0">
                <a:solidFill>
                  <a:schemeClr val="bg1"/>
                </a:solidFill>
                <a:latin typeface="Avenir Book"/>
              </a:rPr>
              <a:t>Full coverage across Greater Nairobi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2000" b="1" dirty="0">
                <a:solidFill>
                  <a:schemeClr val="bg1"/>
                </a:solidFill>
                <a:latin typeface="Avenir Book"/>
              </a:rPr>
              <a:t>Fuel Supplied by 10 Petrol Stations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2000" b="1" dirty="0">
                <a:solidFill>
                  <a:schemeClr val="bg1"/>
                </a:solidFill>
                <a:latin typeface="Avenir Book"/>
              </a:rPr>
              <a:t>Activated on “Day 1”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2000" b="1" dirty="0">
                <a:solidFill>
                  <a:schemeClr val="bg1"/>
                </a:solidFill>
                <a:latin typeface="Avenir Book"/>
              </a:rPr>
              <a:t>Major TV, Radio and Online marketing campaign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33ADC4B4-4765-4A6A-98E7-662493E24C2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E02FC5E-567B-417B-8592-D9871DABFD52}" type="datetime1">
              <a:rPr lang="en-US" smtClean="0"/>
              <a:t>12/6/2017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917DA67-3EA4-481A-8AC4-C3502F9DEA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2017 KOKO Networks Limited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286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9DBAC2-62B8-44D2-98A0-AD08AB8F96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45" b="7546"/>
          <a:stretch/>
        </p:blipFill>
        <p:spPr>
          <a:xfrm>
            <a:off x="0" y="268941"/>
            <a:ext cx="12192000" cy="603636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BE655A-E322-467B-9D8F-16D6FC6223D9}"/>
              </a:ext>
            </a:extLst>
          </p:cNvPr>
          <p:cNvSpPr txBox="1">
            <a:spLocks/>
          </p:cNvSpPr>
          <p:nvPr/>
        </p:nvSpPr>
        <p:spPr>
          <a:xfrm>
            <a:off x="12695725" y="3429000"/>
            <a:ext cx="4889500" cy="2553891"/>
          </a:xfrm>
          <a:prstGeom prst="roundRect">
            <a:avLst/>
          </a:prstGeom>
          <a:solidFill>
            <a:srgbClr val="C00000">
              <a:alpha val="70000"/>
            </a:srgbClr>
          </a:solidFill>
        </p:spPr>
        <p:txBody>
          <a:bodyPr vert="horz" wrap="square" lIns="9000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j-ea"/>
                <a:cs typeface="+mj-cs"/>
              </a:defRPr>
            </a:lvl1pPr>
          </a:lstStyle>
          <a:p>
            <a:r>
              <a:rPr lang="en-AU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More than 500 shopkeepers have signed reservation agreements and placed deposits.</a:t>
            </a:r>
            <a:endParaRPr lang="en-GB" sz="32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C34563-7ED6-4212-8BC4-2A3CBD0D3BDE}"/>
              </a:ext>
            </a:extLst>
          </p:cNvPr>
          <p:cNvSpPr txBox="1"/>
          <p:nvPr/>
        </p:nvSpPr>
        <p:spPr>
          <a:xfrm>
            <a:off x="12500427" y="1077218"/>
            <a:ext cx="2924175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3200" b="1" dirty="0"/>
              <a:t>ED IS AWAITING NEW MAP FROM AD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7D1EEC-1FB9-4649-A70E-7C564BC5865B}"/>
              </a:ext>
            </a:extLst>
          </p:cNvPr>
          <p:cNvSpPr txBox="1"/>
          <p:nvPr/>
        </p:nvSpPr>
        <p:spPr>
          <a:xfrm>
            <a:off x="13252902" y="0"/>
            <a:ext cx="2171700" cy="107721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3200" b="1" dirty="0"/>
              <a:t>This slide is fine as it is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16833D0-8934-4EF0-A2DC-B0FEAB288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27" y="552691"/>
            <a:ext cx="4466773" cy="639600"/>
          </a:xfrm>
        </p:spPr>
        <p:txBody>
          <a:bodyPr/>
          <a:lstStyle/>
          <a:p>
            <a:r>
              <a:rPr lang="en-GB" dirty="0"/>
              <a:t>Agent Pipeline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57FBDB-6235-426C-B302-DA78AF7434D9}"/>
              </a:ext>
            </a:extLst>
          </p:cNvPr>
          <p:cNvSpPr/>
          <p:nvPr/>
        </p:nvSpPr>
        <p:spPr>
          <a:xfrm>
            <a:off x="5670896" y="4935382"/>
            <a:ext cx="6218983" cy="1047509"/>
          </a:xfrm>
          <a:prstGeom prst="rect">
            <a:avLst/>
          </a:prstGeom>
          <a:solidFill>
            <a:srgbClr val="1A3281"/>
          </a:solidFill>
        </p:spPr>
        <p:txBody>
          <a:bodyPr wrap="square" lIns="180000" anchor="ctr">
            <a:no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sz="2000" b="1" dirty="0">
                <a:solidFill>
                  <a:schemeClr val="bg1"/>
                </a:solidFill>
                <a:latin typeface="Avenir Book"/>
              </a:rPr>
              <a:t>More than 500 shopkeepers have signed reservation agreements and placed deposits.</a:t>
            </a:r>
          </a:p>
        </p:txBody>
      </p:sp>
    </p:spTree>
    <p:extLst>
      <p:ext uri="{BB962C8B-B14F-4D97-AF65-F5344CB8AC3E}">
        <p14:creationId xmlns:p14="http://schemas.microsoft.com/office/powerpoint/2010/main" val="3404919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erson standing in front of a store&#10;&#10;Description generated with high confidence">
            <a:extLst>
              <a:ext uri="{FF2B5EF4-FFF2-40B4-BE49-F238E27FC236}">
                <a16:creationId xmlns:a16="http://schemas.microsoft.com/office/drawing/2014/main" id="{3ABC72A2-3B6F-472E-9E6F-5FA66AF26D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5" r="1006" b="24868"/>
          <a:stretch/>
        </p:blipFill>
        <p:spPr>
          <a:xfrm>
            <a:off x="0" y="267478"/>
            <a:ext cx="12192000" cy="6037831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AB53D22-D8EC-4B1B-8662-0C4F1E9A0B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0273762"/>
              </p:ext>
            </p:extLst>
          </p:nvPr>
        </p:nvGraphicFramePr>
        <p:xfrm>
          <a:off x="12979498" y="-821636"/>
          <a:ext cx="10401300" cy="693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FCEABB6A-5DDC-41CA-B3D5-AF9690DABD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9226408"/>
              </p:ext>
            </p:extLst>
          </p:nvPr>
        </p:nvGraphicFramePr>
        <p:xfrm>
          <a:off x="12979498" y="3846928"/>
          <a:ext cx="10401300" cy="693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93BF1FF-A6AB-4043-9C28-DD9BCF192587}"/>
              </a:ext>
            </a:extLst>
          </p:cNvPr>
          <p:cNvSpPr txBox="1"/>
          <p:nvPr/>
        </p:nvSpPr>
        <p:spPr>
          <a:xfrm>
            <a:off x="12616342" y="379828"/>
            <a:ext cx="2171700" cy="206210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3200" b="1" dirty="0"/>
              <a:t>This slide needs design work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D5CBEB-86DA-446F-9F5D-0B32DC345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27" y="552691"/>
            <a:ext cx="8414659" cy="639600"/>
          </a:xfrm>
        </p:spPr>
        <p:txBody>
          <a:bodyPr/>
          <a:lstStyle/>
          <a:p>
            <a:r>
              <a:rPr lang="en-GB" dirty="0"/>
              <a:t>The Journey towards Hard Launch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B2481E-2A2A-40BA-8F8B-4FA911F3826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88D7412-4984-47F8-A84A-4CF3E0D56A85}" type="datetime1">
              <a:rPr lang="en-US" smtClean="0"/>
              <a:t>12/6/2017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29F956-91C0-4D34-AC48-C11D987A20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© 2017 KOKO Networks Limited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DB8119E-EECA-4280-97EE-D187656EC5B8}"/>
              </a:ext>
            </a:extLst>
          </p:cNvPr>
          <p:cNvGrpSpPr/>
          <p:nvPr/>
        </p:nvGrpSpPr>
        <p:grpSpPr>
          <a:xfrm>
            <a:off x="308427" y="1319827"/>
            <a:ext cx="3842660" cy="711569"/>
            <a:chOff x="308427" y="1596336"/>
            <a:chExt cx="3842660" cy="71156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5410263-25A8-4661-B98F-2992B42A952A}"/>
                </a:ext>
              </a:extLst>
            </p:cNvPr>
            <p:cNvSpPr/>
            <p:nvPr/>
          </p:nvSpPr>
          <p:spPr>
            <a:xfrm>
              <a:off x="775063" y="1713399"/>
              <a:ext cx="3376024" cy="477443"/>
            </a:xfrm>
            <a:prstGeom prst="rect">
              <a:avLst/>
            </a:prstGeom>
            <a:solidFill>
              <a:srgbClr val="FF0000"/>
            </a:solidFill>
          </p:spPr>
          <p:txBody>
            <a:bodyPr wrap="none" lIns="360000" anchor="ctr">
              <a:no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Avenir Book"/>
                </a:rPr>
                <a:t>Build Agent Pipeline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053D739-5DCC-493B-B311-0C914948177B}"/>
                </a:ext>
              </a:extLst>
            </p:cNvPr>
            <p:cNvSpPr/>
            <p:nvPr/>
          </p:nvSpPr>
          <p:spPr>
            <a:xfrm>
              <a:off x="308427" y="1596336"/>
              <a:ext cx="711569" cy="7115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rgbClr val="003CFF"/>
                  </a:solidFill>
                  <a:latin typeface="Avenir Book"/>
                </a:rPr>
                <a:t>1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BFBDB45-25B3-4041-81F9-68C5C60CB04E}"/>
              </a:ext>
            </a:extLst>
          </p:cNvPr>
          <p:cNvGrpSpPr/>
          <p:nvPr/>
        </p:nvGrpSpPr>
        <p:grpSpPr>
          <a:xfrm>
            <a:off x="982509" y="1912635"/>
            <a:ext cx="4737848" cy="711569"/>
            <a:chOff x="1169462" y="2717431"/>
            <a:chExt cx="4737848" cy="71156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5CF3C14-879E-46FC-88AE-9965C846D68A}"/>
                </a:ext>
              </a:extLst>
            </p:cNvPr>
            <p:cNvSpPr/>
            <p:nvPr/>
          </p:nvSpPr>
          <p:spPr>
            <a:xfrm>
              <a:off x="1704341" y="2834494"/>
              <a:ext cx="4202969" cy="477443"/>
            </a:xfrm>
            <a:prstGeom prst="rect">
              <a:avLst/>
            </a:prstGeom>
            <a:solidFill>
              <a:srgbClr val="003CFF"/>
            </a:solidFill>
          </p:spPr>
          <p:txBody>
            <a:bodyPr wrap="none" lIns="360000" anchor="ctr">
              <a:no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Avenir Book"/>
                </a:rPr>
                <a:t>Loan Application Documents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7C5B5CB-A3A8-423B-AB32-B050D080957D}"/>
                </a:ext>
              </a:extLst>
            </p:cNvPr>
            <p:cNvSpPr/>
            <p:nvPr/>
          </p:nvSpPr>
          <p:spPr>
            <a:xfrm>
              <a:off x="1169462" y="2717431"/>
              <a:ext cx="711569" cy="7115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rgbClr val="003CFF"/>
                  </a:solidFill>
                  <a:latin typeface="Avenir Book"/>
                </a:rPr>
                <a:t>2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64D6FA3-BF0F-43F8-ACBA-3EB25AB4D2C4}"/>
              </a:ext>
            </a:extLst>
          </p:cNvPr>
          <p:cNvGrpSpPr/>
          <p:nvPr/>
        </p:nvGrpSpPr>
        <p:grpSpPr>
          <a:xfrm>
            <a:off x="1695834" y="2505443"/>
            <a:ext cx="3019112" cy="711569"/>
            <a:chOff x="1639974" y="3138916"/>
            <a:chExt cx="3019112" cy="71156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70CA0A2-AECF-45CE-B3F7-AF7276E9FD74}"/>
                </a:ext>
              </a:extLst>
            </p:cNvPr>
            <p:cNvSpPr/>
            <p:nvPr/>
          </p:nvSpPr>
          <p:spPr>
            <a:xfrm>
              <a:off x="2106609" y="3255979"/>
              <a:ext cx="2552477" cy="477443"/>
            </a:xfrm>
            <a:prstGeom prst="rect">
              <a:avLst/>
            </a:prstGeom>
            <a:solidFill>
              <a:srgbClr val="003CFF"/>
            </a:solidFill>
          </p:spPr>
          <p:txBody>
            <a:bodyPr wrap="none" lIns="360000" anchor="ctr">
              <a:no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Avenir Book"/>
                </a:rPr>
                <a:t>Loan Approvals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4E023B3-12E6-497A-AA02-AA005D9BC138}"/>
                </a:ext>
              </a:extLst>
            </p:cNvPr>
            <p:cNvSpPr/>
            <p:nvPr/>
          </p:nvSpPr>
          <p:spPr>
            <a:xfrm>
              <a:off x="1639974" y="3138916"/>
              <a:ext cx="711569" cy="7115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rgbClr val="003CFF"/>
                  </a:solidFill>
                  <a:latin typeface="Avenir Book"/>
                </a:rPr>
                <a:t>3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3BB7173-7AF7-40B7-B2AB-BE59041C3116}"/>
              </a:ext>
            </a:extLst>
          </p:cNvPr>
          <p:cNvGrpSpPr/>
          <p:nvPr/>
        </p:nvGrpSpPr>
        <p:grpSpPr>
          <a:xfrm>
            <a:off x="2334069" y="3098251"/>
            <a:ext cx="4902812" cy="711569"/>
            <a:chOff x="2078559" y="3937944"/>
            <a:chExt cx="4902812" cy="71156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2F3BF10-BB7C-44CD-A233-6B054896B88A}"/>
                </a:ext>
              </a:extLst>
            </p:cNvPr>
            <p:cNvSpPr/>
            <p:nvPr/>
          </p:nvSpPr>
          <p:spPr>
            <a:xfrm>
              <a:off x="2545194" y="4055007"/>
              <a:ext cx="4436177" cy="477443"/>
            </a:xfrm>
            <a:prstGeom prst="rect">
              <a:avLst/>
            </a:prstGeom>
            <a:solidFill>
              <a:srgbClr val="003CFF"/>
            </a:solidFill>
          </p:spPr>
          <p:txBody>
            <a:bodyPr wrap="none" lIns="360000" anchor="ctr">
              <a:no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Avenir Book"/>
                </a:rPr>
                <a:t>Shop Inspection &amp; Preparation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DA40978-1D15-4AC6-ABA1-0EC568024530}"/>
                </a:ext>
              </a:extLst>
            </p:cNvPr>
            <p:cNvSpPr/>
            <p:nvPr/>
          </p:nvSpPr>
          <p:spPr>
            <a:xfrm>
              <a:off x="2078559" y="3937944"/>
              <a:ext cx="711569" cy="7115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rgbClr val="003CFF"/>
                  </a:solidFill>
                  <a:latin typeface="Avenir Book"/>
                </a:rPr>
                <a:t>4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C51BC69-20D2-4CA6-9B1B-D9B8C9596659}"/>
              </a:ext>
            </a:extLst>
          </p:cNvPr>
          <p:cNvGrpSpPr/>
          <p:nvPr/>
        </p:nvGrpSpPr>
        <p:grpSpPr>
          <a:xfrm>
            <a:off x="3018696" y="3691059"/>
            <a:ext cx="3947955" cy="711569"/>
            <a:chOff x="2641531" y="4609736"/>
            <a:chExt cx="3947955" cy="711569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AC84A94-5CF9-4986-8CC9-5625D3650789}"/>
                </a:ext>
              </a:extLst>
            </p:cNvPr>
            <p:cNvSpPr/>
            <p:nvPr/>
          </p:nvSpPr>
          <p:spPr>
            <a:xfrm>
              <a:off x="3108166" y="4726799"/>
              <a:ext cx="3481320" cy="477443"/>
            </a:xfrm>
            <a:prstGeom prst="rect">
              <a:avLst/>
            </a:prstGeom>
            <a:solidFill>
              <a:srgbClr val="003CFF"/>
            </a:solidFill>
          </p:spPr>
          <p:txBody>
            <a:bodyPr wrap="none" lIns="360000" anchor="ctr">
              <a:no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latin typeface="Avenir Book"/>
                </a:rPr>
                <a:t>KOKOpoint</a:t>
              </a:r>
              <a:r>
                <a:rPr lang="en-US" sz="2400" b="1" dirty="0">
                  <a:solidFill>
                    <a:schemeClr val="bg1"/>
                  </a:solidFill>
                  <a:latin typeface="Avenir Book"/>
                </a:rPr>
                <a:t> Installation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21B75D3-8ABC-4270-B9B3-60B0311C242F}"/>
                </a:ext>
              </a:extLst>
            </p:cNvPr>
            <p:cNvSpPr/>
            <p:nvPr/>
          </p:nvSpPr>
          <p:spPr>
            <a:xfrm>
              <a:off x="2641531" y="4609736"/>
              <a:ext cx="711569" cy="7115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rgbClr val="003CFF"/>
                  </a:solidFill>
                  <a:latin typeface="Avenir Book"/>
                </a:rPr>
                <a:t>5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735F95A-ABA3-4BF5-9BB9-9F9104DD8D0B}"/>
              </a:ext>
            </a:extLst>
          </p:cNvPr>
          <p:cNvGrpSpPr/>
          <p:nvPr/>
        </p:nvGrpSpPr>
        <p:grpSpPr>
          <a:xfrm>
            <a:off x="4847680" y="4283867"/>
            <a:ext cx="4902812" cy="711569"/>
            <a:chOff x="3149530" y="5311615"/>
            <a:chExt cx="4902812" cy="711569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AD13463-7C4E-4FF6-9F2B-9482EA78251A}"/>
                </a:ext>
              </a:extLst>
            </p:cNvPr>
            <p:cNvSpPr/>
            <p:nvPr/>
          </p:nvSpPr>
          <p:spPr>
            <a:xfrm>
              <a:off x="3616165" y="5428678"/>
              <a:ext cx="4436177" cy="477443"/>
            </a:xfrm>
            <a:prstGeom prst="rect">
              <a:avLst/>
            </a:prstGeom>
            <a:solidFill>
              <a:srgbClr val="003CFF"/>
            </a:solidFill>
          </p:spPr>
          <p:txBody>
            <a:bodyPr wrap="none" lIns="360000" anchor="ctr">
              <a:no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Avenir Book"/>
                </a:rPr>
                <a:t>Begin Taking Customer Orders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59645F4-C91B-4757-862F-384B17857222}"/>
                </a:ext>
              </a:extLst>
            </p:cNvPr>
            <p:cNvSpPr/>
            <p:nvPr/>
          </p:nvSpPr>
          <p:spPr>
            <a:xfrm>
              <a:off x="3149530" y="5311615"/>
              <a:ext cx="711569" cy="7115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rgbClr val="003CFF"/>
                  </a:solidFill>
                  <a:latin typeface="Avenir Book"/>
                </a:rPr>
                <a:t>6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6BACB56-298B-461E-8979-FE15CC6EA4C0}"/>
              </a:ext>
            </a:extLst>
          </p:cNvPr>
          <p:cNvGrpSpPr/>
          <p:nvPr/>
        </p:nvGrpSpPr>
        <p:grpSpPr>
          <a:xfrm>
            <a:off x="6581914" y="4876675"/>
            <a:ext cx="3556540" cy="711569"/>
            <a:chOff x="6581914" y="4916178"/>
            <a:chExt cx="3556540" cy="711569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A26212B-9FB3-4615-85B9-1FBDB744BB08}"/>
                </a:ext>
              </a:extLst>
            </p:cNvPr>
            <p:cNvSpPr/>
            <p:nvPr/>
          </p:nvSpPr>
          <p:spPr>
            <a:xfrm>
              <a:off x="7048549" y="5033241"/>
              <a:ext cx="3089905" cy="477443"/>
            </a:xfrm>
            <a:prstGeom prst="rect">
              <a:avLst/>
            </a:prstGeom>
            <a:solidFill>
              <a:srgbClr val="003CFF"/>
            </a:solidFill>
          </p:spPr>
          <p:txBody>
            <a:bodyPr wrap="none" lIns="360000" anchor="ctr">
              <a:no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Avenir Book"/>
                </a:rPr>
                <a:t>Fill up </a:t>
              </a:r>
              <a:r>
                <a:rPr lang="en-US" sz="2400" b="1" dirty="0" err="1">
                  <a:solidFill>
                    <a:schemeClr val="bg1"/>
                  </a:solidFill>
                  <a:latin typeface="Avenir Book"/>
                </a:rPr>
                <a:t>KOKOpoints</a:t>
              </a:r>
              <a:endParaRPr lang="en-US" sz="2400" b="1" dirty="0">
                <a:solidFill>
                  <a:schemeClr val="bg1"/>
                </a:solidFill>
                <a:latin typeface="Avenir Book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8D24A16-4F69-4A7D-B78B-79948D5CCD98}"/>
                </a:ext>
              </a:extLst>
            </p:cNvPr>
            <p:cNvSpPr/>
            <p:nvPr/>
          </p:nvSpPr>
          <p:spPr>
            <a:xfrm>
              <a:off x="6581914" y="4916178"/>
              <a:ext cx="711569" cy="7115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rgbClr val="003CFF"/>
                  </a:solidFill>
                  <a:latin typeface="Avenir Book"/>
                </a:rPr>
                <a:t>7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D26C8E8-01EB-4081-827B-157FCC8F6386}"/>
              </a:ext>
            </a:extLst>
          </p:cNvPr>
          <p:cNvGrpSpPr/>
          <p:nvPr/>
        </p:nvGrpSpPr>
        <p:grpSpPr>
          <a:xfrm>
            <a:off x="8316146" y="5469482"/>
            <a:ext cx="3556540" cy="711569"/>
            <a:chOff x="5950317" y="6728690"/>
            <a:chExt cx="3556540" cy="711569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9443D71-A5EE-45A5-99BC-C7066F6F07BF}"/>
                </a:ext>
              </a:extLst>
            </p:cNvPr>
            <p:cNvSpPr/>
            <p:nvPr/>
          </p:nvSpPr>
          <p:spPr>
            <a:xfrm>
              <a:off x="6416952" y="6845753"/>
              <a:ext cx="3089905" cy="477443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 lIns="360000" anchor="ctr">
              <a:no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Avenir Book"/>
                </a:rPr>
                <a:t>Hard Launch Day 1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D787192-F888-4D6E-8555-4B34FCE28789}"/>
                </a:ext>
              </a:extLst>
            </p:cNvPr>
            <p:cNvSpPr/>
            <p:nvPr/>
          </p:nvSpPr>
          <p:spPr>
            <a:xfrm>
              <a:off x="5950317" y="6728690"/>
              <a:ext cx="711569" cy="7115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rgbClr val="003CFF"/>
                  </a:solidFill>
                  <a:latin typeface="Avenir Book"/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0536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12483</TotalTime>
  <Words>1404</Words>
  <Application>Microsoft Office PowerPoint</Application>
  <PresentationFormat>Widescreen</PresentationFormat>
  <Paragraphs>267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Avenir Black</vt:lpstr>
      <vt:lpstr>Avenir Book</vt:lpstr>
      <vt:lpstr>Calibri</vt:lpstr>
      <vt:lpstr>Helvetica</vt:lpstr>
      <vt:lpstr>Open Sans</vt:lpstr>
      <vt:lpstr>Open Sans Semibold</vt:lpstr>
      <vt:lpstr>Wingdings</vt:lpstr>
      <vt:lpstr>Office Theme</vt:lpstr>
      <vt:lpstr>PowerPoint Presentation</vt:lpstr>
      <vt:lpstr>An international technology company focused on solutions that improve life in urban Africa</vt:lpstr>
      <vt:lpstr>Our first consumer solution is “Smartcook”</vt:lpstr>
      <vt:lpstr>Smartcook is a new business opportunity for Nairobi retailers </vt:lpstr>
      <vt:lpstr>2017: “Soft Launch”</vt:lpstr>
      <vt:lpstr>Agent &amp; customer experience to date has been very positive</vt:lpstr>
      <vt:lpstr>Hard Launch: 1,000 Agents in mid-2018</vt:lpstr>
      <vt:lpstr>Agent Pipeline</vt:lpstr>
      <vt:lpstr>The Journey towards Hard Launch</vt:lpstr>
      <vt:lpstr>As we build towards Hard Launch (mid-2018), we will send all Agents monthly email updates</vt:lpstr>
      <vt:lpstr>PowerPoint Presentation</vt:lpstr>
      <vt:lpstr>PowerPoint Presentation</vt:lpstr>
      <vt:lpstr>Our first consumer solution is “SmartCook”</vt:lpstr>
      <vt:lpstr>PowerPoint Presentation</vt:lpstr>
      <vt:lpstr>2017: “SOFT LAUNCH”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AMANDA – Agent referral programme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AGENT PIPELINE DECK</dc:title>
  <dc:creator>Ed Agnew</dc:creator>
  <cp:lastModifiedBy>Sagun Saxena</cp:lastModifiedBy>
  <cp:revision>257</cp:revision>
  <dcterms:created xsi:type="dcterms:W3CDTF">2017-10-25T12:43:50Z</dcterms:created>
  <dcterms:modified xsi:type="dcterms:W3CDTF">2017-12-06T12:09:49Z</dcterms:modified>
</cp:coreProperties>
</file>